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6.xml" ContentType="application/vnd.openxmlformats-officedocument.presentationml.notesSlide+xml"/>
  <Override PartName="/ppt/ink/ink13.xml" ContentType="application/inkml+xml"/>
  <Override PartName="/ppt/notesSlides/notesSlide7.xml" ContentType="application/vnd.openxmlformats-officedocument.presentationml.notesSlide+xml"/>
  <Override PartName="/ppt/ink/ink14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ink/ink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56"/>
  </p:notesMasterIdLst>
  <p:sldIdLst>
    <p:sldId id="776" r:id="rId3"/>
    <p:sldId id="663" r:id="rId4"/>
    <p:sldId id="777" r:id="rId5"/>
    <p:sldId id="894" r:id="rId6"/>
    <p:sldId id="780" r:id="rId7"/>
    <p:sldId id="895" r:id="rId8"/>
    <p:sldId id="259" r:id="rId9"/>
    <p:sldId id="260" r:id="rId10"/>
    <p:sldId id="261" r:id="rId11"/>
    <p:sldId id="262" r:id="rId12"/>
    <p:sldId id="781" r:id="rId13"/>
    <p:sldId id="896" r:id="rId14"/>
    <p:sldId id="897" r:id="rId15"/>
    <p:sldId id="898" r:id="rId16"/>
    <p:sldId id="899" r:id="rId17"/>
    <p:sldId id="910" r:id="rId18"/>
    <p:sldId id="900" r:id="rId19"/>
    <p:sldId id="901" r:id="rId20"/>
    <p:sldId id="902" r:id="rId21"/>
    <p:sldId id="903" r:id="rId22"/>
    <p:sldId id="904" r:id="rId23"/>
    <p:sldId id="905" r:id="rId24"/>
    <p:sldId id="906" r:id="rId25"/>
    <p:sldId id="909" r:id="rId26"/>
    <p:sldId id="907" r:id="rId27"/>
    <p:sldId id="908" r:id="rId28"/>
    <p:sldId id="263" r:id="rId29"/>
    <p:sldId id="264" r:id="rId30"/>
    <p:sldId id="265" r:id="rId31"/>
    <p:sldId id="608" r:id="rId32"/>
    <p:sldId id="893" r:id="rId33"/>
    <p:sldId id="794" r:id="rId34"/>
    <p:sldId id="857" r:id="rId35"/>
    <p:sldId id="613" r:id="rId36"/>
    <p:sldId id="614" r:id="rId37"/>
    <p:sldId id="705" r:id="rId38"/>
    <p:sldId id="706" r:id="rId39"/>
    <p:sldId id="707" r:id="rId40"/>
    <p:sldId id="708" r:id="rId41"/>
    <p:sldId id="709" r:id="rId42"/>
    <p:sldId id="710" r:id="rId43"/>
    <p:sldId id="629" r:id="rId44"/>
    <p:sldId id="855" r:id="rId45"/>
    <p:sldId id="638" r:id="rId46"/>
    <p:sldId id="639" r:id="rId47"/>
    <p:sldId id="641" r:id="rId48"/>
    <p:sldId id="642" r:id="rId49"/>
    <p:sldId id="644" r:id="rId50"/>
    <p:sldId id="860" r:id="rId51"/>
    <p:sldId id="861" r:id="rId52"/>
    <p:sldId id="862" r:id="rId53"/>
    <p:sldId id="863" r:id="rId54"/>
    <p:sldId id="859" r:id="rId55"/>
  </p:sldIdLst>
  <p:sldSz cx="12192000" cy="6858000"/>
  <p:notesSz cx="7010400" cy="9296400"/>
  <p:embeddedFontLs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alibri Light" panose="020F0302020204030204" pitchFamily="34" charset="0"/>
      <p:regular r:id="rId61"/>
      <p:italic r:id="rId62"/>
    </p:embeddedFont>
    <p:embeddedFont>
      <p:font typeface="Cambria Math" panose="02040503050406030204" pitchFamily="18" charset="0"/>
      <p:regular r:id="rId6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 Virtue" initials="PV" lastIdx="1" clrIdx="0">
    <p:extLst>
      <p:ext uri="{19B8F6BF-5375-455C-9EA6-DF929625EA0E}">
        <p15:presenceInfo xmlns:p15="http://schemas.microsoft.com/office/powerpoint/2012/main" userId="aff125923c5632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A9999"/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7" autoAdjust="0"/>
    <p:restoredTop sz="96684" autoAdjust="0"/>
  </p:normalViewPr>
  <p:slideViewPr>
    <p:cSldViewPr snapToGrid="0">
      <p:cViewPr varScale="1">
        <p:scale>
          <a:sx n="70" d="100"/>
          <a:sy n="70" d="100"/>
        </p:scale>
        <p:origin x="42" y="33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font" Target="fonts/font7.fntdata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font" Target="fonts/font2.fntdata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1.fntdata"/><Relationship Id="rId61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4.fntdata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64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3.fntdata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6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19:56:02.3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30032 15881 1825 0,'-21'-22'80'0,"10"9"18"0,4 4-78 0,-3-4-20 15,-5-2 0-15,1-4 0 0,0 9 90 0,4-5 14 16,-1 5 4-16,4 1 0 0,-4 0-22 0,4-1-4 0,7 10-1 0,-3 0 0 16,-4-6-57-16,7 6-11 15,0 0-2-15,0 9-1 0,0 4-10 0,0 6-9 0,3-7 9 0,1 13-13 32,-4 10-22-32,0-7-4 0,-4 6-1 0,1 4 0 15,-1-3 6-15,1-1 1 0,-11 1 0 0,7-4 0 16,-4 3-24-16,4-5-5 0,-4 5-1 0,8-6 0 15,-4 4 1-15,3-4 0 0,4 0 0 0,0-3-502 0,4-6-100 0</inkml:trace>
  <inkml:trace contextRef="#ctx0" brushRef="#br0" timeOffset="291.782">30695 15755 1324 0,'0'0'118'0,"-7"7"-94"16,0 2-24-16,0 0 0 0,0 4 195 0,-4 3 34 15,4 2 7-15,0 8 2 0,0-8-178 0,4 11-35 16,-4-4-7-16,3 0-2 0,4 0-16 0,0-3 0 15,0 3 0-15,0-6 0 0,0 6-21 0,0-6 1 16,4 6 1-16,-4-3 0 0,-4-7 3 0,4 10 1 0,-3-6 0 0,3 9 0 31,-7-2-34-31,3 2-7 0,-3 0-2 0,3 3-820 0</inkml:trace>
  <inkml:trace contextRef="#ctx0" brushRef="#br0" timeOffset="767.395">29277 16818 576 0,'0'0'25'0,"0"0"6"0,0 0-31 0,0 0 0 16,0 0 0-16,0 0 0 0,4-3 273 0,-4 3 49 15,0-6 10-15,0 6 1 0,7-3-229 0,3-3-45 16,1 6-10-16,3 6-1 0,0-3-8 0,0 6-2 16,4 1 0-16,-1 5 0 0,1 11-20 0,-4-8-4 15,4 11-1-15,-1-1 0 0,1 6-13 0,0 1 0 16,-4-1 0-16,3 4 0 0,1 0 0 0,-4 5 0 16,4-8-8-16,3 9 8 0,-3 0 0 0,6 0 0 15,-2 3 0-15,2-7 0 0,1 1 0 0,3 0 0 16,4-3 0-16,0-4 0 0,-8-6 0 0,5 1 0 15,2-8 0-15,1-2 0 0,0-6 10 0,0-4-10 16,-4 1 10-16,4-4-10 0,3-6 20 0,-3 0-1 16,3-9-1-16,-3-1 0 0,6-6 15 0,1-2 3 0,0-7 1 0,0-4 0 15,-4-5 3-15,4-4 0 16,0-6 0-16,-4-3 0 0,-3-6-31 0,-1 0-9 0,-2 2 0 0,-1-2 0 16,-7-3 15-16,0 2-4 0,0 1-1 0,1 0 0 15,-5 6-24-15,-3-3-5 0,0 6-1 0,1 6 0 31,-1 4-32-31,-4 5-6 0,1 4-2 0,-1 0 0 16,-3 6-84-16,1 1-16 0,-5 5-4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39:02.5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23784 12892 903 0,'0'0'40'0,"0"0"8"0,4-3-38 0,-4 3-10 15,3-6 0-15,1 3 0 0,-1-3 63 0,-3 2 10 16,4-2 3-16,-4-3 0 0,0-1-61 0,3 4-15 15,1-3 0-15,-4 5 0 0,-7-2 0 0,3-3 0 0,4 6 0 0,-7-4 0 16,4-2 10-16,-4 9 2 0,0-9 1 0,0 9 0 16,0-7 27-16,0 4 4 0,-4 3 2 0,0-6 0 15,4 6-3-15,0-3-1 0,-3-3 0 0,-1 6 0 16,4-4-6-16,-4-2 0 0,1 3-1 0,-1-3 0 16,1-4-21-16,-4 10-4 0,3-9-1 0,0 3 0 15,-6 6 15-15,3-10 4 0,-4 10 0 0,0-3 0 16,-3-3-28-16,0 3 0 0,0 3 0 0,-4-7 0 15,-3 7 0-15,0 0 13 0,3 0-1 16,-3 0-1-16,0 0-11 0,-1 0 0 0,1 0-12 0,0 0 12 16,0 7 0-16,0-7 20 0,-1 0-3 0,5 0 0 15,-1 0 10-15,-3-7 1 0,-4 7 1 0,7 0 0 16,1-3-5-16,-1 3 0 0,0-6-1 0,-3 6 0 16,-7 0-8-16,6 0-2 0,5 0 0 0,-4 0 0 0,-4 0-13 0,0 0 0 15,4 0 0-15,3 6 0 0,-7-3 0 0,4 4 0 16,-7-7 0-16,7 3 0 0,-1 3 0 0,-2-3 0 15,-5 3 0-15,5-2 0 0,6 2 0 0,-3-3 0 16,-8 3 0-16,5 4 0 0,-1-1 0 0,7-3 9 16,1 4-9-16,-5-7 8 0,1 3 0 0,7 4-8 15,3-1 12-15,4 0-4 0,-11 1 0 0,8-1-8 16,3 1 12-16,0-4-4 0,-4 3-8 0,4 7 10 16,-4-7-10-16,8 1 10 0,3-1-10 0,-8 7 0 15,-2-4 0-15,3 4 8 0,3-3 0 0,1 2-8 16,-5 1 12-16,1-3-4 0,-3 2 4 0,6-5 0 15,1 8 0-15,-1-2 0 0,-7-3 4 0,11 2 0 0,4 1 1 16,-1-3 0-16,-6 2-5 0,6 4 0 16,1-3-1-16,3-4 0 0,-4 4-3 0,1 3 0 0,-1-4 0 0,4 4 0 15,7-3 0-15,-3 3-8 0,-11-7 12 0,3 7-4 16,11 3 11-16,-3-3 1 0,-8-7 1 0,4 4 0 16,0 3-12-16,7-3-9 0,-3 2 12 0,3 1-12 15,-7-3 12-15,3 3-12 0,11-4 12 0,-3-2-12 16,-1 6 8-16,1-4-8 0,3-5 0 0,4 9 0 15,-1-4 16-15,-2 1-4 0,-1-3-1 0,3 5 0 16,1-8-3-16,3 5-8 0,-7 4 12 0,0 0-4 16,4-3-8-16,0 3 0 0,3-4 0 0,-7-2 0 15,0 3 28-15,7 2 3 0,4-8 1 0,-4 5 0 16,-7-5-32-16,7 9 0 0,8-10 0 0,-5 7 0 16,1-7 0-16,-4 7 0 0,4-7 0 0,3 1-10 0,4-1 18 0,0 0 4 15,-8 1 1-15,4-1 0 0,4 1-1 0,-4-4 0 16,1 3 0-16,2-6 0 0,-6 7 0 0,7-4 0 15,0-3 0-15,-1 4 0 0,-6 2-12 0,7-3 0 16,3-3 0-16,0 4 0 0,1-4 0 16,-5 3 0-16,12-3 0 0,-5 3 0 0,1-6 0 0,-3 4 0 15,2-4 0-15,1 6 0 0,-4-6 28 16,4 0 4-16,0 0 0 0,0 0 0 0,7-6-32 0,-4 2 0 16,-3 4 0-16,0-6 0 0,-4 6 0 0,0-3 14 15,1 3-4-15,-5-6-1 0,1 3-9 0,0 3 10 16,0-7-10-16,3 7 10 0,0-9-10 0,0 9 12 15,1-3-12-15,2-3 12 0,-2-1-12 0,-1 4 0 16,0-3 0-16,-3 6 0 0,3-10 10 0,-3 7-10 0,-4-6 12 0,0 3-12 16,-3-4 9-16,3 1-9 0,-3-7 0 0,0 7 9 15,-1-1 5-15,1-2 1 0,0-4 0 0,0 0 0 16,3 4 5-16,-4-7 0 0,-2 3 1 0,2 1 0 16,1-4-21-16,-4 3 0 0,0 4-10 0,1-7 10 15,-5 3 0-15,1-3 16 0,-4 4-2 0,4-4 0 16,-4 0-6-16,-4 3-8 0,4-2 11 0,-3-1-11 15,0 3 16-15,-1-3-3 0,-3-6-1 0,0 6 0 16,0 1-3-16,0-1-1 0,0 0 0 0,-3 0 0 16,3-6 2-16,-3 6 0 0,-4-6 0 0,3 0 0 15,-3 6-10-15,0-6 0 0,4 6 0 0,-8-3 0 16,4-3 0-16,-3 6 0 0,3 1 0 0,-4-4 0 16,0 3 0-16,-3 0-17 0,4 0 4 0,-4 4 1 0,7-4 12 0,-7 3 0 15,0 7 0-15,0-10 0 0,3 9 0 0,-3-8 0 16,0 8 0-16,-4-5 0 0,4 5 0 0,0-2 8 15,-3-4 1-15,-1 7 0 0,1-1-9 0,-5 1 0 16,1-1 0-16,0 1 0 0,-7-4 0 0,3 4 0 16,1 6 0-16,-4-7 0 0,-4 4 0 0,0-3 0 15,1-1-9-15,-5 1 9 0,5 3 0 0,-5 2 0 16,5-2-8-16,-5-3 8 0,1-1 0 0,4 1 0 16,-5 0 0-16,5 2 0 0,-5-2 0 0,1 6 0 15,4-7 0-15,-5 1 0 0,5 3 0 0,-5-4 0 16,-2 1 0-16,-1 9 0 0,-3-6 0 0,6 2 0 15,-2-2 0-15,2 3 0 0,1-3 0 0,3 3 0 16,-3-4 0-16,7 7 0 0,-4-3 0 0,1-3 0 0,3 3 0 16,-4-3 0-16,0 6 0 0,4 0 0 0,-7 0 0 0,7-7-10 15,-4 4 10-15,0-3 0 0,1 6 8 0,-1 0-8 16,0 0 0-16,7-3 0 0,-3-4 0 0,0 7 0 16,4-3-14-16,-1-3-4 0,4 3-1 0,0-3 0 31,0 3-90-31,-1-4-19 0,5 1-3 0,-4-3-1175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40:29.1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23280 8465 1209 0,'0'0'108'0,"-7"0"-87"16,-4 0-21-16,4 0 0 0,0 0 113 0,0 0 19 15,0 0 3-15,-4 6 1 0,8-6-115 0,-4 0-21 16,0 0 0-16,0 3-12 0,7-3 12 0,0 0 0 16,-4 0 0-16,4 0 0 0,0 0 32 0,0 0 4 15,0 0 0-15,0 0 0 0,0 0 24 0,0 0 6 16,0 0 1-16,0 0 0 0,0 0-11 0,0 0-3 15,0 0 0-15,0 0 0 0,0 0-17 0,0 9-3 0,0-2-1 0,0-7 0 16,0 9-14-16,0 0-3 0,4 1-1 0,-4-10 0 16,0 9-2-16,0 1-1 0,0-10 0 0,3 15 0 15,-3-5-11-15,4-1 10 0,-1 7-10 0,1-4 10 16,3-2 0-16,-4 6 0 0,4-7 0 0,0 7 0 16,1-7 3-16,-1 0 1 15,0 1 0-15,0-1 0 0,3 1 0 0,-3-1 0 0,-7-9 0 16,7 6 0-16,0-3 12 0,4 4 2 0,-11-7 1 0,0 0 0 15,7 0-6-15,4 0-2 0,3-7 0 0,-4 4 0 16,4-6 18-16,-3 0 3 0,3-7 1 0,0 0 0 16,0 4-11-16,4-4-1 0,-4-3-1 0,0 0 0 15,0-6-20-15,4 6-10 0,-4-6 10 0,0 3-10 16,7-3 0-16,-6-3 0 0,-1-3 0 0,3 2 0 16,-3 4 10-16,4-3 2 0,0-6 1 0,-1 5 0 0,4 1-13 0,1-6 0 15,2 6 0-15,1-7 0 0,3 1 8 0,4-1-8 16,-7 7 0-16,3-7 0 0,0 7 0 0,0 3 8 15,1-3-8-15,2 3 0 0,-6-4 0 0,0 4 0 16,-1 7 0-16,1-4 0 0,-4-3 16 0,-3 9 1 16,0-3 0-16,-1 3 0 15,1 4-49-15,-4-4-9 0,0 7-3 0,-3-7 0 16,-1 4-68-16,1 2-13 0,-1 1-3 0,-3-1-1 16,0 1-35-16,-3 3-8 0,0-4 0 0,-1 4-792 0</inkml:trace>
  <inkml:trace contextRef="#ctx0" brushRef="#br0" timeOffset="1616.84">23382 9644 345 0,'-7'0'31'0,"7"0"-31"16,0 0 0-16,-3 0 0 0,-5 0 85 16,5 0 11-16,3 0 3 0,-4 0 0 0,-3-3 1 0,4-4 0 15,3 7 0-15,-4 0 0 0,1-3-12 0,3 3-1 16,-7 0-1-16,7 0 0 0,-4-6-3 0,4 6-1 15,-3 0 0-15,3 0 0 0,0 0-9 0,0 0-1 16,0 0-1-16,0 0 0 0,0 0-24 0,0 0-5 16,0 0-1-16,0 0 0 0,0 0-19 0,0 0-4 0,3 9-1 0,-3-2 0 15,4 2 12-15,-1 0 3 0,-6 1 0 0,3-1 0 16,3 7-24-16,1-7-8 0,-1 4 0 0,1 2 9 16,-1 1-1-16,1 3 0 0,3-10 0 0,0 10 0 15,0 0 0-15,0-3-8 0,0 2 12 0,-3-2-4 16,3 3 9-16,-4 0 2 0,8 0 0 0,-4-4 0 15,0 4-3-15,0 0 0 0,0-3 0 0,4 2 0 16,-4-8 8-16,0 5 2 0,0-2 0 0,0-4 0 16,0-2 2-16,4 2 1 0,-8 1 0 0,8-4 0 15,-4-3-1-15,-4 3-1 0,-3-6 0 0,0 0 0 16,11 0 1-16,-11 0 0 0,10-6 0 0,-3-3 0 16,1 5 10-16,2-2 2 0,1-10 1 0,-4 7 0 15,3-10-13-15,-3-6-2 0,4 6-1 0,0 1 0 16,3-11-9-16,-4 10-1 0,4-12-1 0,0 9 0 0,1-3-1 0,2 0 0 15,-3-3 0-15,4 3 0 16,3 6-13-16,-3-9 9 0,-1 3-9 0,1-4 8 0,3 11-8 0,-3-8 0 16,-1-2 0-16,-2 3 8 0,2 6-8 0,1-6 0 15,0-3 0-15,-4 9 0 0,3-6 8 0,1 0-8 16,-4 6 8-16,0 0-8 0,0-6 0 0,0 6 0 16,0 1 0-16,4-1 0 0,-4 0 0 0,4 3-14 15,-4-2 5-15,0 2 1 16,0 3-44-16,4-2-8 0,-4-4-1 0,4 3-1 15,-1 4-98-15,4-4-20 0,-3 7-4 0,0-7-1 16,3 3-65-16,0-2-13 0,32-10-2 0,-14 12-1 0</inkml:trace>
  <inkml:trace contextRef="#ctx0" brushRef="#br0" timeOffset="5434.284">24317 10722 1094 0,'0'0'97'0,"0"0"-77"0,0 0-20 0,0 0 0 16,0 0 136-16,0 0 23 0,0 0 5 0,0 0 0 15,-4-3-116-15,4 3-23 0,-3-6-5 0,3 6 0 16,0 0-20-16,0 0 0 16,-7 0 8-16,7 0-8 0,-4-3 0 0,1-3 0 0,-1 6 0 0,-3 0 0 15,7 0 14-15,-3 0-1 0,-4-7 0 0,0 7 0 16,3 7 11-16,-3-7 1 0,3 0 1 0,-3 0 0 15,0 9 3-15,0-9 1 0,0 6 0 0,0-3 0 16,-3-3 9-16,-1 7 1 0,0-4 1 0,4 3 0 16,-3-3 1-16,-4 3 0 0,3 4 0 0,-7-1 0 15,4 1 4-15,0-1 1 0,-7 0 0 0,0 1 0 16,0-1-24-16,0 7-5 0,-4 0-1 0,-3-4 0 16,-1 4 0-16,1 3 0 0,0 0 0 0,-4 6 0 15,1-7-4-15,-1 8-1 0,0-1 0 0,0-3 0 0,4 9 7 0,-4-9 1 16,1 3 0-16,-1 3 0 0,-3-3-10 0,-1 3-2 15,1-9 0-15,0 6 0 0,-1 0-8 0,1-3 0 16,3 3 0-16,4-6 0 0,0 3 8 0,7-3-8 16,-4-6 8-16,7 2-8 0,4 1 0 0,0-3 0 15,4-7 0-15,-1 3 0 0,0-6 0 0,4 4-16 16,0 2 3-16,0-9 0 16,0 9-48-16,7-9-10 0,-3 7-1 0,3-7-1 15,-4 3-98-15,4-3-19 0,0 0-4 0,0 0-1 16,0 0-9-16,0 0-1 0,0 0-1 0,0 0 0 0</inkml:trace>
  <inkml:trace contextRef="#ctx0" brushRef="#br0" timeOffset="5834.656">23347 10820 2487 0,'0'0'110'0,"0"0"23"0,-7 0-106 0,3 0-27 0,-3 0 0 0,7 0 0 15,0 0 24-15,0 0-1 0,-3 6 0 0,3-6 0 16,3 3-23-16,4 6 0 0,-3 1 0 0,6-1 0 16,1 7 9-16,3 0 1 0,0-4 0 0,4 7 0 0,3-3 8 15,4 2 2-15,-1 1 0 0,1 6 0 0,7-6 3 0,-4 6 1 16,0-6 0-16,0 9 0 0,4-6-14 0,0 0-2 15,0-3-8-15,-1 6 12 0,-2 0-4 0,2-6 0 16,1 0-8-16,-4 6 12 0,4-6-12 0,-4-1 0 16,-3 1 0-16,3 3 0 0,-3-3 0 0,-4-6 0 15,-3 2 0-15,-1 4 0 0,1 0 0 0,0-3 0 16,-4-7 0-16,0 10 0 0,-3-3 0 0,-1-4 0 16,-3-3 0-16,4 7 0 0,-4-6 0 0,0-1 0 15,0 0 0-15,0-2 9 0,-3 2-17 0,3-9-4 16,-4 9-1-16,4-2 0 15,-3-4-98-15,3-3-19 0,0 0-4 0,3 0-963 0</inkml:trace>
  <inkml:trace contextRef="#ctx0" brushRef="#br0" timeOffset="6853.49">26285 10751 2487 0,'0'0'110'0,"0"0"23"0,-7-4-106 0,0 4-27 0,0-6 0 0,0 6 0 15,0 0 21-15,7 0-1 0,0 0 0 0,0 0 0 16,0 0-20-16,0 0-13 0,0 0 1 0,0 0 1 15,0 0 0-15,7-3 0 0,-3-3 0 0,3-4 0 16,3 10 11-16,1-9 9 0,0 6-1 0,3-3-8 16,3-4 25-16,1 4-1 0,0 6-1 0,-1-3 0 15,4-4-12-15,4 4-3 0,-4-3 0 0,4 3 0 16,0 3-8-16,-4 0 10 0,7 0-10 0,-3 0 10 16,-4 0 7-16,0 3 2 0,4-3 0 0,-8 6 0 0,5-6-9 15,-1 3-2-15,-7-3 0 0,4 7 0 16,-1-4-8-16,-3-3 8 0,-3 6-8 0,-4-6 8 0,0 3-8 15,-7-3 12-15,0 0-12 0,0 0 12 0,0 0 4 0,0 0 2 16,0 0 0-16,0 0 0 0,-7 7-3 0,0 2-1 16,-4-3 0-16,1-3 0 0,-1 4-6 0,1-4-8 15,-5 3 11-15,1-3-11 0,0 3 0 0,4 4 0 16,-5-10 0-16,5 9 0 0,3-2 0 0,-4-4 0 16,-3 6 0-16,4-3 0 0,-1-3 0 0,4 7 0 15,0-10 0-15,3 6 0 0,-6 4 0 0,6-4 0 16,4-6 0-16,0 9 0 0,0-6 0 0,0 7 0 15,4-1 0-15,3 1 0 0,-4 2-10 0,4 1 10 16,0-7-10-16,1 7 10 0,2-4-8 0,-3 0 8 16,4 4 0-16,-1-1-9 0,1-2 9 0,-1-1 0 0,-2 7 0 0,2-7 0 15,1 7 0-15,-4-3-12 16,3-4 2-16,1 7 0 0,0-1 10 0,-1 4 0 0,1-6 0 0,-1 2 0 16,1 1 0-16,-1-3 8 0,-3 2-8 0,4 4 11 15,0-10-11-15,-4 7 0 0,0-3 0 0,0-1 0 16,0 1 0-16,-4-4 0 0,1 1 0 0,-1 5 0 15,-3-12 0-15,4 10 12 0,-4-10-12 0,0 6 12 16,-4 1-12-16,1-4 8 0,-1-3-8 0,-3 7 8 16,0-4 12-16,0 3 3 0,-3-9 0 0,-1 10 0 15,-3-10-3-15,0 9 0 0,0-9 0 0,-4 6 0 16,-3-2-8-16,0 2-3 0,-4-3 0 0,0-3 0 16,1 6-1-16,-5-6 0 0,1 10 0 0,-4-10 0 15,-3 9-8-15,7-3 0 0,-4-2 0 0,0 2 8 0,1-3-8 16,-1 6 0-16,4-2 0 0,-4-4 0 15,0 3 0-15,-3 3 0 0,3 1 0 0,0-4 0 16,1-3 0-16,3 7 0 0,-1-4 0 0,5-3 0 0,-1 3 0 0,4-6 0 16,3 10-10-16,0-10 10 15,4 0-124-15,0 0-18 0,4 0-4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41:34.4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17702 9427 903 0,'0'0'40'0,"-3"-6"8"0,-4 3-38 0,3 3-10 0,4 0 0 0,-7-6 0 15,0 2 12-15,4-2 0 0,-4 3 0 0,3-3 0 16,-3-4-12-16,3 1 8 0,1 3-8 0,-1 3 8 16,4 3 23-16,-3-7 4 0,-4-2 1 0,0 9 0 15,0-3-10-15,0-4-2 0,-7 7 0 0,-1 0 0 16,1 0 20-16,0 0 3 0,-3 0 1 0,-1 0 0 15,-3 0 9-15,3 0 3 0,-3 7 0 0,0-7 0 16,0 0-29-16,-1 0-6 0,1 0-1 0,0 0 0 16,4-7 16-16,-1 7 2 0,4-3 1 0,-4-3 0 15,0 6-21-15,4-9-4 0,0 6-1 0,4-4 0 16,-4 7-9-16,-1-6-8 0,-2 3 12 0,3 3-12 0,-4 0 10 0,0-6-10 16,1 6 8-16,-4 6-8 15,-4-6 31-15,4 0 1 0,-4 9 0 0,-3-9 0 0,-4 7-24 16,7-4-8-16,-3 3 0 0,3-3 0 0,1 3 0 0,-1-3 0 15,4-3 0-15,0 7 0 0,0-7 0 0,6 3 0 16,-2-3 0-16,-1 0 0 0,4 0 13 0,-4 0-3 16,4 0-1-16,0 0 0 0,-3 0 2 0,-1 0 0 15,4 0 0-15,-4 6 0 0,1-6 3 0,-5 0 1 16,1 3 0-16,0-3 0 0,0 0 11 0,-4 7 2 16,1-4 1-16,2 3 0 0,-2-6-29 0,2 6 0 15,5-3 0-15,-4 4 0 0,0-4 0 0,3-3 0 16,-3 6 0-16,3-3 0 0,0 3 0 0,4-2 0 0,-7-4 0 0,7 0 0 15,-4 6 0-15,4-6 14 0,-3 3-2 0,3 3-1 16,-4-6-11-16,0 10 8 0,1-4-8 16,-1-3 8-16,-3 3-8 0,0-2 0 0,-1 2 0 0,1-3 0 15,0 6 0-15,0-2 8 0,0-7-8 0,0 9 0 16,3 0 8-16,-3-2-8 0,-4-4 8 0,8 6-8 16,-5 1 0-16,5-4 0 0,-4 3 0 0,3-2 0 15,0-4 0-15,4 6 0 0,-3-3 0 0,2 4 0 16,-2-7 8-16,3 3-8 0,0 4 12 0,-1-1-4 15,1 0-8-15,-3 1 0 0,-1-1 9 0,0 1-9 16,1-4 0-16,-4 10 8 0,3-4-8 0,-3-2 0 0,3-1 0 16,1 7 9-16,-5-7-9 0,1 0 0 0,0 7 0 15,0-6 0-15,7-1 0 0,-7 0 0 0,3 1 0 0,0-1 0 16,1 1 0-16,-5-1 0 0,5-3 0 0,-1 4 0 16,4-1 0-16,0 0 0 0,-4 1 16 15,1-1-4-15,3 1-1 0,3-1 0 0,-3 7-3 0,3-7 0 16,-3 1 0-16,4 5 0 0,-1-5 4 0,0 5 0 15,1-2 0-15,-1 3 0 0,1-4-12 0,-1 4-12 16,4 3 2-16,-4-4 1 0,4 4 9 0,0 0 0 16,0-3 0-16,0-4-8 0,0 10 8 0,0-9 0 15,0 2 0-15,4 4 0 0,-4 0 0 16,-1-3 16-16,1-4-4 0,0 4-1 0,0 3-11 0,0-4 0 16,0-5 0-16,0 9 0 0,0-4 0 0,4-2-12 15,-5 2 2-15,5 4 1 0,-1-9 18 0,1 5 4 0,-1 1 1 0,1-3 0 16,3 2-6-16,0-2 0 0,0 3-8 0,3-1 12 15,1-2-2-15,-1-4-1 0,1 7 0 0,3 3 0 16,0-1-9-16,0-2 8 0,-3 0-8 0,6-4 8 16,-3 7-8-16,4-3 0 0,-4 3 0 0,4-10 0 15,-4 7 0-15,3-4 0 0,-3 4 0 0,4-7 0 16,-4 10 0-16,0-9 8 0,3 5-8 0,-2-5 0 16,-1 5 0-16,0-2 0 0,3-7 8 0,1 10-8 15,-1-7 10-15,1 1 0 0,3 2 0 0,0-2 0 16,0 2 11-16,4 1 3 0,-4-4 0 0,4 7 0 15,-1-7-24-15,5 1 0 0,-1 5 0 0,-4-2-8 16,8-4 8-16,-7 1 0 0,-1 2 0 0,1 1 0 16,0-4 0-16,3 1 8 0,3-1-8 0,-2 7 8 0,-1-7 0 0,0 7 0 15,4-4 0-15,-4-2 0 16,0 2-8-16,0 1-13 0,0-7 3 0,0 3 1 0,1 1 9 0,2-1 12 16,-3-6-2-16,1 4-1 0,2 2 2 0,1-9 0 15,0 9 0-15,3-2 0 16,-3-4-11-16,3 3 12 0,0-3-12 0,0 4 12 0,4 2-3 0,-4-3 0 15,4-3 0-15,-4 4 0 0,0-4-9 0,1 6 0 16,-1-3 0-16,0-2-11 0,0 5 11 0,-3-9 8 16,3 6-8-16,4-3 11 0,0 4-11 0,0-1 0 15,-4-3 0-15,0 3-11 0,7-3 11 0,-3-3 0 16,3 7 0-16,1-4 8 0,-5-3 2 0,1 6 1 16,0-6 0-16,0 3 0 0,-4-3 3 0,0 0 1 0,7 0 0 15,-3 0 0-15,0 0-6 0,0 0-1 0,3 0 0 0,0 0 0 16,0 0-8-16,-3 0 12 0,3 7-12 0,1-7 12 15,-1 0-12-15,-3 3 0 0,-1 3 0 0,1-6 0 16,-4 0 0-16,4 0 0 0,-4 6 0 16,1-6 0-16,-1 3 8 0,4-3-8 0,-1-3 0 0,5 3 8 15,-8-6-8-15,4 6 0 0,-4 0 0 0,0-6 0 16,0 3 8-16,4 3 0 0,-4-7 0 0,0 7 0 16,1-3 4-16,-1-3 1 0,-3 3 0 0,-1-4 0 15,5 4-5-15,-5-3-8 0,4-3 11 0,1 2-11 16,2 4 8-16,-2-6-8 0,2-1 0 0,-2 1 0 15,-1 0 0-15,0-1 0 0,4 4 8 0,-4-3-8 16,4-1 0-16,-4-6 0 0,-3 7 8 0,-1 0-8 16,1-7 0-16,-4 7 0 0,4-1 8 0,0-9-8 0,-4 4 11 15,0 2-2-15,4-3 0 0,-4-2 0 0,4 2 1 16,-1 3 0-16,-3-2 0 0,4 5 0 0,-4-8-10 0,4 8 10 16,0-6-10-16,-1 4 10 0,1-4-10 0,0 1 8 15,3 5-8-15,-3-2 8 0,-1-4-8 0,1 6 0 16,-4 1 0-16,0-7 0 0,1 7 8 0,-5 0-8 15,1-7 8-15,-4 6-8 0,4 1 0 0,-4-3 0 16,0-4 0-16,-4 0 0 0,4 4 0 0,1-4 12 16,2-9-12-16,-3 6 12 0,-3 0-2 0,3 0 0 15,0 1 0-15,0-7 0 0,-3 9-10 16,-1-3 0-16,1 0 0 0,0 4 0 0,-1-4 0 0,1 0 8 16,-1 0 0-16,-3 3 0 0,0-2-8 0,0-1 0 15,1 3 0-15,-5-3 0 0,4 0 0 0,-3 4 0 0,3-4 0 16,-4 0 0-16,-3 0 0 0,-3 4 0 15,3-7 0-15,-4 0 0 0,4 3 0 0,-3-3 0 0,3 0 0 16,-4-6 0-16,-3 3 0 0,4 6 0 0,-1-9 0 0,0 9 0 16,-3 0 0-16,0-6 0 0,0 9 0 0,0-2 0 15,0-1 0-15,-3 3 0 0,-1-3 0 16,0 0 0-16,1 10 0 0,-4-7 0 0,-4 7 0 0,4-4 0 16,0-2 0-16,-4-1 0 0,1 7 0 0,3-1 0 15,-8 1 0-15,1-10 0 0,4 13 0 0,-5-7 0 16,-2-3 0-16,3 7 0 0,-1-7 0 0,-2 4 0 15,2 2-9-15,-2-5 9 0,-1-4 0 0,0 13 0 16,1-7 0-16,3 4 0 0,-4-7 0 0,-3 7 0 16,3-1 0-16,-3 4 0 0,3-3 0 0,-3-1-10 15,0 1 10-15,-4 6 0 0,4-4 0 0,-1-2 8 16,1 3-8-16,-4 2 0 0,1-2 0 0,-1 6 0 16,-3-3 0-16,3 3 0 0,4-6-11 0,-1 6 11 0,1 0 0 0,0 0 0 15,-4 0 0-15,4 0 0 16,0-3 0-16,0-4 0 0,-1 4 0 0,5-3 10 0,-1 0-10 0,0 3 0 15,1 3 0-15,-5 0 0 0,5-7 0 0,-5 7 0 16,1 0 0-16,0 0 0 0,0 0 0 0,3 0-11 16,-7 7 3-16,4-7 0 0,-4 9 8 0,1-9 0 15,2 6 0-15,1-3-8 0,0 4 8 0,3-4 0 16,1-3 0-16,-1 6-8 0,4-6 8 0,0 3 0 16,3-3 0-16,0 0 8 0,4-3-8 0,0 3-12 15,0 0 4-15,-4-6 0 16,4 6-86-16,0-3-17 0,0-4-3 0,3 7-1 15,-3-3-110-15,0-3-23 0</inkml:trace>
  <inkml:trace contextRef="#ctx0" brushRef="#br0" timeOffset="2761.054">21661 7841 460 0,'14'-10'41'0,"-14"10"-33"15,0-3-8-15,7-3 0 0,0-4 116 0,0 1 22 16,3 0 4-16,-6 2 1 0,-4 4-88 0,7-6-18 0,7 2-3 0,-7-2-1 16,-7 6-45-16,4-3-8 0,6-4-3 0,-3 10 0 15,4-6 7-15,-8-3 2 0,1 5 0 0,3-2 0 16,4 6 14-16,-1-9 0 0,-10 9 0 0,4-3 10 16,6-4 42-16,-3 7 9 15,-7 0 2-15,0 0 0 0,0 0 16 0,0 0 3 0,0 0 1 0,-3-9 0 16,-4 9-3-16,0 0-1 0,7 0 0 0,0 0 0 15,-11 0-42-15,4 0-8 0,7 0-1 0,-7 0-1 16,-4 3-15-16,-3 3-2 16,4-6-1-16,3 10 0 0,-7-10-9 0,-1 9 0 0,-2-3 0 0,3 4 8 15,-4-7 17-15,0 6 3 0,-3 4 1 0,-3-1 0 16,2-5-12-16,5 2-2 0,-4 1-1 0,-1-1 0 16,1 7 4-16,0-4 1 0,-4-2 0 0,4 5 0 15,-3 1-10-15,-1-4-1 0,0 4-8 0,-3-3 12 0,3 2 0 16,-3 4-1-16,0 0 0 0,0-3 0 0,-4 9-2 15,4-13 0-15,3 13 0 0,-3-6 0 0,-1 0 0 16,1-3 0-16,4 3 0 0,2-1 0 0,-2-2-9 0,6 3 10 16,-3-3-10-16,0-4 10 0,3 4-10 0,0 3 12 15,-3-4-12-15,4 4 12 0,3-3-4 0,-4-4 0 16,0 7 0-16,-3-3 0 0,3 3 7 0,4-1 1 16,0 7 0-16,-3-6 0 0,2 0-6 0,-2-3-1 15,-1 3 0-15,-3 6 0 0,3-7-9 0,1 1 12 16,3 0-12-16,0-3 12 0,-4 3-12 0,7-4 12 15,-3-2-12-15,4 3 12 0,-1 2-4 0,4-8 0 16,-4 5 0-16,4-5 0 0,0 9 0 0,0-10-8 16,0 0 12-16,0-2-4 0,0 2-8 0,4 1 12 15,-1-1-12-15,-3-3 12 0,3-3-1 0,1 7 0 16,3-10 0-16,0 0 0 0,-7 0 19 0,7 0 4 16,0 0 1-16,0 0 0 0,-4 6-19 0,4-6-3 0,0 0-1 0,0 0 0 15,0 0 16-15,0 0 4 0,0 0 0 16,-3-6 0-16,-4 3-4 0,3-4 0 0,1 4 0 0,-1-6 0 15,4 3-12-15,-3-4-4 0,3-6 0 0,-4 7 0 16,1 0 2-16,3-10 0 0,-4 9 0 0,4-5 0 16,-3-4-14-16,3 6 0 0,-4-9 8 0,4 10-8 15,-4-4 8-15,4-3 0 0,-3 1-8 0,3-1 12 16,-4-3-12-16,4 9 9 0,-3-12-9 0,3 10 8 16,0-4-8-16,0 6 0 0,0-3 9 0,0 1-9 15,0 2 0-15,0-2 0 0,0 5 0 0,3-6 0 16,1 7 0-16,-1 0 0 0,-3 6 0 0,0 3 0 0,0 0 0 15,0 0 0-15,0 0 0 0,0 0 0 0,0 0-9 0,0 0 9 16,11 3-10-16,-7 3 10 0,-1 3-12 16,1 1 12-16,-4 9-13 0,0-4 5 0,0 4 8 0,0 0 0 15,0 0-9-15,0 0 9 0,0 2 0 0,0-2 0 16,-4 0 0-16,4 6 0 0,0-12 0 0,0 6 0 16,0-4 0-16,4 4 0 0,-4-3 0 0,0-1 0 15,3-2 0-15,-3 3 0 0,4-4 0 0,-1-2 0 16,-3 5 0-16,4-5 0 0,-1-1 0 0,1 0 0 15,-1 7 0-15,-3-6 0 0,4-1 0 0,-1 0 0 16,1 1 0-16,3-1 0 0,-4-3 0 0,1 4 0 16,0-1 0-16,3-2 8 0,3-4 0 0,-3 3 0 15,4-3 0-15,3 3 0 0,0-6 6 0,0-6 1 0,4 3 0 16,-1-3 0-16,5 3-2 0,2-4 0 0,-3-2 0 0,1-1 0 16,2 1-13-16,-3-7 8 0,4 7-8 0,-4-4 0 15,1-2 0-15,-1-1 0 0,3 4 0 0,-2-4 0 16,-1 0 0-16,0 4-16 0,0-4 3 0,-3-3 1 31,-1 3-95-31,1 4-18 0,0-7-4 0</inkml:trace>
  <inkml:trace contextRef="#ctx0" brushRef="#br0" timeOffset="30569.465">22038 17734 403 0,'0'0'17'0,"-7"0"5"0,0 3-22 0,0-3 0 16,0 0 0-16,7 0 0 0,-4 0 195 0,-3 0 34 15,-3 0 7-15,3 0 2 0,7 0-167 0,-7-3-34 16,-4 3-6-16,7 0-2 0,4 0 22 0,0 0 4 15,-7-6 1-15,4 6 0 0,-4-10-20 0,7 10-3 16,0 0-1-16,0 0 0 0,-7 0 15 0,7 0 2 16,0 0 1-16,0 0 0 0,-7 0-13 0,7 0-2 15,0 0-1-15,0 0 0 0,0 0-2 0,0 0 0 16,0 0 0-16,10 0 0 0,1 0 14 0,3 7 2 16,-3-4 1-16,3 3 0 0,3-6 2 0,1 0 0 0,7 3 0 0,-4-3 0 15,0 6-14-15,11-6-2 0,7 0-1 0,-4 4 0 16,0-4-16-16,4 0-3 0,10 0-1 0,-3 0 0 15,-4 6-6-15,1-6 0 0,-4 3-8 0,-1-3 12 16,8 0-4-16,-3 0-8 0,-8 0 11 0,7 0-11 16,8 0 23-16,-8 0-3 0,-7 0 0 0,4 0 0 15,-4 0 0-15,4 0-1 0,-7 0 0 0,0 0 0 16,-1-3-9-16,-2 3-2 0,2 0 0 0,-6 0 0 16,3 0-8-16,0 0 0 0,-3-6 0 0,-4 6-11 15,0 0 11-15,1 6 0 0,-1-6 0 0,-4 0 0 16,1 3 0-16,-4-3 9 0,0 6-1 0,0-6-8 15,4 0 0-15,-7 0 0 0,-1 7-10 0,-3-4 10 16,-7-3 0-16,7 6 0 0,-7-6 0 0,0 0 0 16,4 3-77-16,-4-3-21 0,0 0-4 0,0 0-1061 15</inkml:trace>
  <inkml:trace contextRef="#ctx0" brushRef="#br0" timeOffset="35327.217">23054 16166 1494 0,'0'0'32'0,"-3"-3"8"0,3-3 0 0,0-4 3 0,-4 1-35 0,4-1-8 16,4-5 0-16,-4 5 0 0,3-8 72 0,1-1 13 15,-4-6 3-15,3 6 0 0,1-9-5 0,-1-4-1 16,1 4 0-16,-1-6 0 0,1-4-18 0,-1 0-3 15,1-2-1-15,-4 2 0 0,3 0-22 0,-3-2-5 16,4 2-1-16,-1 3 0 0,-3-8 4 0,0 5 0 16,0-6 0-16,0 0 0 0,4 0 4 0,-4-3 2 0,0 3 0 0,0 0 0 15,3 0-23-15,-3 4-5 16,0-1-1-16,4-3 0 0,-1 0-1 0,-3 6 0 0,0-5 0 0,4-1 0 16,0 0-12-16,-4 6 11 0,3 1-11 0,1-4 10 15,-4 13-10-15,3-7 8 0,1 7-8 0,-1 0 8 16,-3 2-8-16,4 8 0 0,-4-7 0 0,0 6 8 15,3 0-8-15,-6 3 0 0,3-3 0 0,0 7 0 16,0-4 0-16,0 1 0 0,0 5 8 0,0 1-8 16,3-1 0-16,-3-5 0 0,0 5 0 0,0 1 8 15,0 6-8-15,-3-7 8 0,3 4-8 0,0-3 8 16,0 2 10-16,0 4 2 0,0-6 0 0,0 9 0 16,0 0-20-16,0-6-17 0,0 2 3 0,0 4 1 15,-4-6 21-15,4 6 4 0,0-3 0 0,0 3 1 16,0 0-13-16,0 0 0 0,0-6 0 0,0 6 0 0,0 0 0 0,0 0 0 15,0 0 0-15,0 0 0 0,0 0 0 0,0 0 0 16,0 0 0-16,0 0 0 0,0 0 0 0,0 0 0 16,0 0 0-16,0 0 0 0,0 0 0 0,0 0 0 15,-3-3-12-15,3 3 12 0,0 0 0 16,0 0 14-16,0 0-1 0,0 0 0 0,0 0-13 0,0 0 0 16,0 0 0-16,0 0 0 0,0 0 0 0,0 0 0 15,0 0 0-15,0 0 0 0,0 0 0 0,0 0 0 16,0 0 0-16,0 0 0 0,0 0 0 0,0 0 0 15,0 0-13-15,0 0 4 16,-4-7-135-16,4 7-26 0,0-3-6 0</inkml:trace>
  <inkml:trace contextRef="#ctx0" brushRef="#br0" timeOffset="37014.116">21177 11955 576 0,'0'0'25'0,"0"0"6"0,0 0-31 0,0 0 0 15,0 0 0-15,0 0 0 0,-7 6 232 0,7-6 41 16,0 0 8-16,0 0 2 0,0 0-157 0,0 0-31 15,0 0-7-15,0 0 0 0,0 0-32 0,0-6-5 16,0 6-2-16,4-10 0 0,-1 7-3 0,-3-3-1 16,-3-3 0-16,3 9 0 0,0-10-17 0,0 10-3 15,-4-6-1-15,1 3 0 0,-1-4 20 0,-3 4 3 16,0-3 1-16,0 3 0 0,-4-3-20 0,1 2-4 0,-4-2-1 0,0-3 0 16,-4 9 1-16,4-10 1 0,-7 4 0 0,3-3 0 15,-3-1 11-15,3 1 3 0,-3-1 0 16,-4 1 0-16,1 0-5 0,-1-1-1 0,0-5 0 0,-3-4 0 15,-4 3-10-15,1-3-3 16,2 0 0-16,-2-6 0 0,-1 7-1 0,0-1-1 0,4 0 0 0,0-6 0 16,-1 6-6-16,1 0 0 0,4-6-1 0,-5 6 0 15,5 1-3-15,-5-1 0 0,1-3 0 0,0 3 0 16,0 0-8-16,-1 3 8 0,-6-2-8 0,3 5 8 16,-6-3-8-16,2 1 0 0,1 2 0 0,-4-3 8 15,0 4-8-15,4-4 0 0,0 1 0 0,0 2 8 16,-1-3-8-16,1 1 8 0,3 2-8 0,1-3 8 15,-5-2 2-15,5 2 0 0,2 3 0 0,-2-2 0 16,6-4-1-16,-3 3 0 0,-1 7 0 0,1-10 0 0,0 3-9 16,3 7 10-16,-6-10-10 0,6 10 10 0,0-4-10 0,0-2 0 15,1 5 9-15,3-6-9 0,-4 7 10 0,4-7-2 16,3 7-8-16,-3-4 12 0,0 4-12 16,3-7 0-16,1 7 0 0,-1-1 0 0,4 4 0 0,-4-3 0 15,-3-1 0-15,7 1-10 0,0 0 10 0,0-1 0 16,0 4 8-16,3-4-8 0,0 7 0 0,4-3 9 15,-3-3-9-15,-1 9 0 0,4-10 11 0,0 7-11 16,0-3 10-16,0 0-10 0,7 6 0 0,0 0 0 16,-7-4 0-16,7 4 0 0,-7 0 0 0,7 0 0 15,0 0 0-15,0 0 0 0,0 0 0 0,0 0-8 0,0 0 8 16,0 0 0-16,0 0 0 0,0 0 0 16,0 0-8-16,0 0 8 0,0 0 0 0,0 0-10 0,0 0 10 0,7 0-8 15,-7 0 8-15,10 10 0 0,-3-10 0 16,-7 0-8-16,0 0 8 0,15 6 0 0,-5-3 0 0,1 4 0 15,3-4 0-15,-7-3 0 0,-7 0 0 16,11 0 0-16,-1 0 0 0,1 0 0 0,-11 0 10 0,10 0-10 16,-3 0 0-16,4 0 0 0,-1 0 0 0,-2 0 0 15,-1-3 0-15,3-4 0 0,1 7 0 0,-4-3-10 16,0-3 10-16,3 0 12 0,-2 2-2 0,2-2-1 16,-3 6-9-16,4-3 8 0,-4-3-8 0,0-4 8 15,0 10-8-15,0-9 0 0,-7 9 0 0,7 0 0 16,0-9 0-16,0 9 0 0,-7 0 0 0,4-10 0 15,-4 10 0-15,0 0 0 0,0 0 0 0,0 0 0 16,0 0 0-16,7-6 0 0,-7 6 0 0,0 0 0 0,0 0-11 16,0 0-1-16,0 0 0 0,3 0 0 15,-3 0 20-15,0 0 4 0,0 0 1 0,0 0 0 0,0-10-13 0,0 10 0 16,0 0 8-16,0 0-8 0,0 0 0 0,-7-3 0 16,0-3 8-16,0 3-8 0,4 3 0 15,-1-6 0-15,-3 6 0 0,0-3 0 0,0-4 0 0,0 7 0 16,0 0 0-16,0 0 0 0,-4-3 0 0,4 3 0 15,-4 0 0-15,1 0 0 0,-1 3 0 0,1-3 0 16,-4 0 8-16,-1 7-8 0,5-4-12 0,-4-3-4 16,0 6-2-16,3-3 0 0,1 3 18 0,-1-3 16 15,0-3-4-15,1 7 0 0,3-4-12 0,0-3 0 16,0 6 0-16,0-6 0 0,7 0 0 0,0 0 0 0,0 0 0 16,0 0 0-16,-4 3 0 0,0 4 0 0,4-7 0 0,-3 9-10 15,3 0 10-15,0 1-8 0,0-1 8 16,3 1-8-16,1-4 8 0,0 3 0 0,-4 1 0 0,3-1-8 15,4 0 8-15,0 1 0 0,-7-4 0 16,4 4 0-16,-1-1 0 0,1 0 0 0,-4 1 0 0,0-1 0 16,0 1 0-16,3 2 0 0,1-2 0 0,-4-7 0 15,0 6 0-15,-4-3 0 0,4 4 0 0,0-10 0 16,0 0 0-16,0 3 0 0,-3 3 0 0,3-6 0 16,0 0 0-16,0 0 11 0,0 0-11 0,0 0 12 15,0 0-12-15,0 0 0 0,0 0 0 0,0 0 0 16,0 0-11-16,0 0-1 0,0 0 0 0,0 0 0 15,0 0-60-15,0 0-13 0,0 0-3 0,0 0-831 16,0 0-166-16</inkml:trace>
  <inkml:trace contextRef="#ctx0" brushRef="#br0" timeOffset="40693.836">25650 16163 345 0,'0'0'15'0,"0"0"4"0,0 0-19 0,0 0 0 0,0 0 0 0,4-6 0 15,-4-4 281-15,0 10 53 0,0 0 10 0,0-9 3 16,0 3-275-16,0 6-54 0,0 0-18 0,4-10 10 15,-4 7-10-15,0-3 12 0,0 3-12 0,0 3 12 16,-4-7 10-16,4 7 2 0,-4-9 1 0,1 9 0 16,3 0 23-16,-7-3 5 0,3-3 1 0,-3 6 0 15,-3-7-12-15,-1 7-2 0,1-3-1 0,-8 3 0 16,0 0-22-16,1 0-4 0,3 0-1 0,-1 0 0 0,-6-6 8 16,4 6 0-16,-1 0 1 0,0 0 0 15,-3-3 2-15,0-3 0 0,-4 6 0 0,4-4 0 16,-4-2-9-16,1 6-2 0,-1 0 0 0,-3 0 0 0,0-3 2 0,-4-3 0 15,4 6 0-15,-4-3 0 16,-7-4-14-16,7 7 0 0,-3 0 0 0,3 0 0 0,-3 0 8 0,0 0-8 16,3 0 0-16,0 0 9 0,1 0-9 0,-5 0 8 15,4 0-8-15,4 0 8 0,-3 0 0 0,2 0 0 16,-2 0 0-16,2 0 0 0,1 0 15 0,0 0 2 16,0 0 1-16,-1-6 0 0,5 6-6 0,-1 0 0 15,0 0-1-15,1 0 0 0,2 0-10 0,-2 0-1 16,6 0-8-16,1 0 12 0,-5 6-4 0,5-6-8 15,3 0 11-15,-1 0-11 0,1 0 11 0,4 0-11 16,-4 0 10-16,3 7-10 0,4-7 9 0,-4 3-9 0,1-3 8 0,3 9-8 16,-4-9 0-16,4 6 0 0,0-2 0 0,0 2 0 15,0-3 0-15,3-3-16 0,4 0 3 0,-7 6 0 16,4-3 21-16,3-3 4 0,-4 7 0 0,1 2 1 16,-4-3-2-16,3-3-1 0,4-3 0 0,0 7 0 15,-3 2-10-15,-1-6 8 0,1 7-8 0,3-4 8 16,0 3 1-16,-4 1 0 0,4-1 0 0,0-3 0 15,4 4-9-15,-4-1 10 0,0 1-10 0,3 8 10 16,-3-8-1-16,4 9 0 0,-1 3 0 0,1 0 0 16,-4 3-9-16,3 0 0 0,1 3 0 0,-1 0 0 15,-3-3 0-15,4 3 0 0,-4-2 0 0,0-1 8 16,3-3-8-16,-3 3 0 0,0-6-10 0,0-1 10 16,4 7 0-16,-4-6 0 0,0-3 0 0,3 3 0 15,-3-4 8-15,4-2-8 0,0 3 12 0,-1 2-12 0,-3-2 12 0,4-3-12 16,-4 2 12-16,3 4-12 0,1 0 8 0,-4 0-8 15,3 6 0-15,-3 0 0 0,4 0 0 0,-1-3 0 16,-3-3 0-16,-3 6 0 0,6-9 9 0,-3-4-9 16,0-2 0-16,0 5 9 0,0-5-9 0,0-10 10 15,0 0-10-15,4 9 10 0,-4-9 11 0,0 0 3 16,0 0 0-16,0 0 0 0,0 0-24 16,0 0 0-16,0 0 0 0,0 9-8 0,0-9 8 0,0 0 0 15,0 0 10-15,0 0-10 0,0 0 9 0,0 0-9 16,0 0 8-16,0 7-8 0,0-7 11 0,0 0-3 15,0 0-8-15,0 0 12 0,0 0-4 0,7 9 0 16,-7-9-8-16,0 0 12 0,0 0-3 0,0 0-1 16,7 10 0-16,-7-10 0 0,7 6-8 0,0-3 10 0,0 6-10 0,0-2 10 15,4-4-10-15,-1 3 0 0,4-3 0 0,-3 3 0 16,7-6 0-16,-4 10 12 0,3-10-12 0,1 6 12 16,7-3-12-16,-1-3 10 0,-2 10-10 0,6-10 10 15,0 6 6-15,4-6 2 0,-4 3 0 0,4-3 0 16,-1 6-18-16,-2-6 8 0,-1 3-8 0,4-3 0 15,-1 0 12-15,-2 0-4 0,2 7 0 0,-2-7-8 16,2 3 0-16,1-3 0 0,0 0 0 0,0 0 0 16,3 0 0-16,0 0 0 0,0-3 0 0,-3 3 0 15,3 0 0-15,-3 0 10 0,0-7-10 0,-4 7 8 16,-3-3-8-16,3-3 0 0,-3 6 0 0,-1-3 8 16,-2-3-8-16,2 2 0 0,1-2 0 0,-4 6 0 15,0-9 0-15,1 9 10 0,-1-6-10 0,-4 6 10 16,1-4-10-16,3 4 0 0,-7-6 0 0,4 6 0 0,0-3 0 15,-1-3 0-15,1 6 0 0,-4-3 0 16,0 3 0-16,0-7 0 0,-3 7 0 0,-1-3 0 0,1-3 0 0,-1 6 0 16,-2 0 0-16,2-3 0 0,-3-3 0 0,4 6 0 15,-1-4 0-15,1-2 0 0,0 6 0 0,-4 0 0 16,3-6 0-16,1 6 0 0,3 0 0 0,-4 0 0 16,1-3 0-16,0 3 0 0,-1 0 0 0,1 0 0 15,-4 0 0-15,3-7 0 0,-3 7 0 0,1 0 0 16,2 0 0-16,-3 0 0 0,-3 0 0 0,3-3 0 15,0 3 0-15,-4-6 0 0,-3 6 12 0,7-3-2 16,-3-3-1-16,3 2 0 0,-4-2 7 0,1-3 0 16,-4 9 1-16,7-10 0 0,-3 4-7 0,3-3-2 0,-4-1 0 0,1 1 0 15,-1-1 7-15,4-5 1 0,-3 5 0 0,3-2 0 16,-4-4-8-16,1-3-8 0,3-6 11 0,-3 6-11 16,-1 1 13-16,1-1-4 0,-1-6-1 0,1 0 0 15,-1 6-8-15,4-6 8 16,-3 6-8-16,-4 0 8 0,3-6-8 0,1 6 8 0,-1-6-8 0,-3 6 8 15,4-3 2-15,-1-3 0 0,-3 0 0 0,0 6 0 16,0-6-10-16,0-3 0 0,0 9 0 0,0 0 0 16,0-6-8-16,-3 7 8 0,3-8 0 0,-4 8 0 15,1 2 0-15,3-3 0 0,0 0 0 0,0 4 0 16,-4 5 0-16,4-2 0 0,0-4 0 0,0 7 0 16,-3-1 0-16,3 4 0 0,0-3 0 0,0-1 0 15,0 7 0-15,0 3 0 0,0-6 0 0,0 6 0 16,0 0 0-16,-4-10 0 0,4 10 0 0,0 0 0 15,0 0 0-15,0-9-11 0,0 9 11 0,0 0-8 0,-7 0 8 0,7-6 0 16,0 6 0-16,0 0-8 0,-3-10 8 0,3 10 0 16,-4 0 0-16,4 0 0 0,-7-3 0 0,4-3 0 15,-1 6 0-15,4 0 0 0,-4-3 0 0,4 3 0 16,-7-7 0-16,0 7 0 0,0 0 0 0,0-3 0 16,0 3 0-16,-3 0-8 0,-5 0 8 0,5 0-8 15,-4 0 8-15,0-6-8 0,-4 12 8 0,0-6 0 16,1 0 0-16,-4 0 0 0,-4-6 0 0,0 6 0 15,1 0 0-15,-1 0 0 0,-3 0 0 0,-1 0 0 16,-2-3 0-16,2-3 0 0,-2 6-9 0,-1 0 9 16,-3-7-10-16,3 4 10 15,-3 3-34-15,-1 0-1 0,1-6 0 0,0 6 0 16,-8-3-148-16,-6-3-29 0,-11 2-7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51:19.6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19043 8885 0 0,'0'0'0'0,"0"0"0"15,-4 0 0-15,4 0 0 0,-3-3 250 0,3 3-50 16,-4-7 40-16,4 7 8 16,0-9-295-16,4 0-58 0</inkml:trace>
  <inkml:trace contextRef="#ctx0" brushRef="#br0" timeOffset="1105.771">19071 8769 0 0,'0'0'0'0,"7"-10"0"0,-7 10 0 0,11-3 0 16,-4-6 66-16,-7 9-14 0,7-6 12 0,-7 6 1 15,7-10 47-15,-7 10 8 0,0 0 3 16,0 0 0-16,0 0-47 0,0 0-8 0,0 0-3 0,-7 0 0 16,0-6-21-16,0 3-4 0,0 3 0 0,3-7-1 15,-3 7-6-15,0 0-1 0,-3-3 0 0,-5 3 0 16,1 0 20-16,0-6 3 0,-3 6 1 0,2 0 0 16,-2-3 2-16,-1 3 1 0,-3-6 0 0,3 6 0 15,1-3-24-15,-4 3-5 0,-4-7-1 0,0 7 0 16,0 0-21-16,-3 0-8 0,0 7 0 0,-4-4 9 15,1-3-1-15,-5 0-8 0,1 6 12 0,0-3-4 16,-1-3 10-16,5 6 2 0,-5-3 0 0,5 4 0 16,2-4-4-16,-2 3 0 0,2-6 0 0,5 10 0 15,-1-10 11-15,4 0 1 0,0 6 1 0,3-3 0 16,-3-3-8-16,7 0-1 0,-4 0-1 0,4 0 0 0,0 0-10 16,0 0-1-16,3 6-8 0,4-6 12 0,-3 3 1 15,3-3 0-15,0 0 0 0,7 0 0 0,-8 7-1 0,8-7 0 16,-3 0 0-16,3 0 0 0,0 0-12 0,0 0 8 15,-4 3-8-15,4-3 0 0,0 9 0 0,0-3 0 16,0 4 0-16,0-4 0 0,0-6 0 0,4 10 0 16,-1-1 11-16,5 3-11 0,-5-2 0 0,4 6 0 15,0 2 0-15,0 1 0 0,0-3 0 0,-3 9 0 16,6-6 0-16,1 9 0 0,-4-3 0 0,4 3 0 16,-4-3 0-16,3 4 0 0,-3 8 0 0,4-2 0 15,-4-7 0-15,4 13 0 0,-4-4 0 0,0 7 0 16,3 3 0-16,-6 3 0 0,3-2 0 0,0 5 0 0,-4 0 0 15,1 0-9-15,-1-9 9 0,1 10 0 16,-4-7 0-16,3 6 0 0,-3-9 0 0,4 9 8 0,-4 1-8 0,4-1 0 16,-4 0 0-16,0-6 0 0,0 3 0 0,0 4 8 15,3-7 1-15,-6 6 1 0,3 0 0 0,-4 1 0 16,4-1 3-16,0 10 1 0,0-10 0 0,0 0 0 16,-4 1-2-16,4-7-1 0,0 6 0 0,0 0 0 15,-3 1-11-15,-1-4 12 0,4 3-12 0,0-6 12 16,-3-3-12-16,3 3 0 0,-4-3 0 0,1 0 0 15,-1 0 10-15,1 0-10 0,-1 3 12 0,1-3-12 16,-1 9 16-16,-3-9-3 0,0 0-1 0,4 3 0 16,-1-3-12-16,1-1 0 0,-5-5 8 0,5-3-8 15,-4-1 0-15,0 4 8 0,3-13-8 0,-3 9 0 16,4-5 0-16,-4-1 8 0,3-3-8 0,-3 0 0 16,4 3 0-16,-5-3 0 0,5-3 8 0,-1 3-8 0,1 0 0 0,-1 0 0 15,1 4 0-15,-1-11 0 16,4 11 12-16,0-10-4 0,-3 6-8 0,3 0 12 0,-4 0-12 0,4-3 8 15,0-3-8-15,4 6 0 0,-4 0 8 0,0-6-8 16,0 9 0-16,3-9 0 0,-3 6 12 0,4 0-4 16,-4-6-8-16,0-1 12 0,3 7-12 0,-3-6 0 15,0 0 8-15,0 6-8 0,0-6 0 0,0 6 0 16,0-6 0-16,0 0 0 0,0 6 0 0,0-13-10 16,0 10 2-16,0-9 0 0,0 6 8 0,-3-4 0 15,3 1 0-15,0-3 0 0,-4 2 0 0,1-5 0 16,3 5 0-16,0-2 8 0,0-4 6 0,0 1 2 15,-4-1 0-15,4 4 0 0,0-10 0 0,0-3 1 0,0 9 0 0,0 1 0 16,0-10-6-16,0 0-2 0,0 0 0 0,0 0 0 16,4 9-9-16,-1-3 8 0,-3-6-8 0,0 0 8 15,0 10-8-15,0-10 0 0,0 0 9 0,0 6-9 16,0 3 20-16,0-9 0 0,0 0 0 0,0 0 0 16,0 3-20-16,0-3 0 0,0 10 0 0,0-10 0 15,0 0 0-15,0 0-15 0,0 0 3 0,0 0 0 16,0 0 25-16,0 0 6 0,0 0 1 0,0 0 0 15,0 0-4-15,0 0 0 0,0 0 0 0,0 0 0 16,0 0 20-16,0 0 3 0,0 0 1 0,0 0 0 16,0 0-40-16,0 0 0 0,0 0 0 0,0 0 0 15,0 0 0-15,0 0 0 0,0 0 0 0,0 0 0 16,0 0 0-16,7 0 0 0,-7 0 0 0,11 0 0 16,0-3 0-16,3-4 0 0,-4 7 0 0,1-3 0 0,-1-3 8 15,5 3 0-15,2-3 0 0,1 6 0 0,-1-7 0 0,1 4 1 16,7 3 0-16,-1-6 0 15,1 6-9-15,0 0 8 0,3 0-8 0,0-3 8 0,4 3-8 0,-4 0 0 16,0 0 0-16,1 0 0 0,2 0 0 0,-2 3-11 16,-1-3 11-16,0 0-8 15,-3 0-30-15,0 0-6 0,-1 0 0 0,1 0-816 16,-4 0-164-16</inkml:trace>
  <inkml:trace contextRef="#ctx0" brushRef="#br0" timeOffset="15283.908">26723 7565 403 0,'0'0'36'0,"-7"0"-36"16,0-4 0-16,0 4 0 0,7 0 73 0,-11-6 8 15,4 6 2-15,-3-3 0 0,2-3-30 0,1 3-5 16,0-4-2-16,7 7 0 0,0 0 9 0,-7-3 1 15,0-3 1-15,0 3 0 16,7-3-10-16,-7-4-3 0,4 10 0 0,-4-6 0 0,7 6 8 0,-4 0 2 16,-3-3 0-16,0 3 0 0,0-7 4 0,0 7 1 15,7 0 0-15,-7 0 0 0,3 0-18 0,-3 0-3 16,7 0-1-16,0 0 0 0,0 0-1 0,0 0-1 16,0 0 0-16,0 0 0 0,0 0-7 0,0 0 0 0,0 0-1 15,0 0 0-15,14 0 11 0,-3 0 2 0,-1 0 1 0,1 0 0 16,3-3 0-16,4 3 0 0,6 0 0 0,-2 3 0 15,6-3-6-15,0 0-2 0,7 0 0 0,-3 0 0 16,7 7-9-16,0-7-3 0,7 0 0 0,-1 0 0 16,8-7-13-16,4 7-8 0,-1 0 10 0,4 0-10 15,4 0 9-15,-4 0-9 0,0 0 8 0,3 0-8 16,8 0 10-16,-1-3-10 0,1 3 12 0,-4 0-12 16,-4-6 11-16,1 6-11 0,3 0 10 0,0-3-10 15,0-3 22-15,0 6-2 0,0 0 0 0,0 0 0 16,-7 0 6-16,0 0 1 0,-4 0 0 0,1 0 0 15,-1-3-7-15,-3 3-2 0,-3 0 0 0,-1 3 0 16,-3-3-10-16,0 0-8 0,-7 0 9 0,-8 0-9 16,1 6 0-16,-7-3 0 0,-4-3 0 0,0 0 0 15,-7 0 0-15,0 0-15 0,-3-3 2 0,-4 3 0 16,4-6-16-16,-11 6-3 16,0 0-1-16,0 0 0 0,3-3-19 0,1-4-4 0,-4-2-1 0,0 3 0 15,0 6-133-15,-4-10-26 0,1 7-6 0</inkml:trace>
  <inkml:trace contextRef="#ctx0" brushRef="#br0" timeOffset="17317.423">27993 7408 1681 0,'0'0'36'0,"0"0"8"0,0 0 2 0,0 0 2 0,0 0-38 0,0 0-10 16,0 0 0-16,0 0 0 0,0 0 27 0,0 0 3 16,0 0 1-16,0 0 0 0,0 0-8 0,0 0-2 15,0 0 0-15,0 0 0 0,0 0 19 0,0 0 3 16,0 0 1-16,0 0 0 0,0 0-1 0,0 0 0 15,0 0 0-15,0 0 0 0,-4 3-15 0,1 6-2 16,-1-2-1-16,1 5 0 0,-4-2-13 0,3 5-4 16,-3-5 0-16,4 8 0 0,-4-8-8 0,3 6 0 15,1 2 0-15,-1-2 0 0,8-3 0 0,-4 2 0 16,3 4 0-16,1 0 0 0,-1-3 0 0,8 2 0 16,-1-2 0-16,4-3 0 0,1 2 0 0,-1 4 0 15,3-3 0-15,4-4 0 0,1 4 15 0,6 3-3 16,-3-3 0-16,3-1 0 0,0-2 4 0,0 6 1 0,0-4 0 0,1 4 0 15,2-3 4-15,1-4 1 0,-4 4 0 0,4 3 0 16,-4 0-22-16,8-1 0 0,-1-2 0 0,0 3 0 16,4-3 14-16,0 2-2 0,7 1 0 0,-1-3 0 15,5-4 2-15,-4 4 0 0,3 3 0 0,-3-3 0 16,-4-1-6-16,1-2-8 0,-5 6 11 0,1-4-11 16,4 4 12-16,-5-3-12 0,1-4 12 0,0 10-12 15,0-3 12-15,-4 0-12 0,0 0 12 0,4 0-12 16,0 6 19-16,-4 0-3 0,1-6-1 0,-1 3 0 15,-3 3 1-15,3 0 1 0,0 0 0 0,0-3 0 16,1-7-17-16,-1 10 0 0,-3-3 8 0,3 0-8 16,-3-3 8-16,-1 3-8 0,-6 0 9 0,0 0-9 15,0-3 12-15,-4 6-3 0,3 3-1 0,-2-6 0 16,-5 0-8-16,1 3 0 0,0-6 0 0,-4 9 0 0,3-3 0 16,-6 0 0-16,3 4 12 0,0-4-4 0,-3-7-8 0,-1 11 0 15,4-1 0-15,-3 6 0 0,3-8 0 0,0 11 0 16,0-2 0-16,0-1 8 0,0 1-8 0,1-4 0 15,-5 3 0-15,1 1 0 0,-1-7 0 0,1 7 0 16,0-1-9-16,-4-6 9 0,-4 7 0 0,4-7 0 16,-3 7 0-16,-4-7 0 0,0-3 9 0,0 0-1 15,-4-3 0-15,1 3 0 0,-4 0-8 0,3-6-11 16,-3 6 3-16,-4-6 0 0,4 0 8 0,0-1 0 16,-3 1 0-16,-1 0 0 0,4 3 24 0,0-3 6 15,-7 0 2-15,3-4 0 0,1 4-32 0,-1-6 0 0,-3 2 0 0,3 4 0 16,1-9 0-16,-4 5 0 0,0 1 0 0,0-3 0 15,-8-4 0-15,5 0 0 0,-1 1 0 0,-3-4 0 16,-4 10 0-16,4-7 0 0,-4 1 0 0,1-7 0 16,-1 6 0-16,0-3 0 0,1-3 0 0,2 4 0 15,1 2 9-15,-3-3-1 0,2-2 0 0,5-4 0 16,-1 6-8-16,0-3 0 0,4-3 9 0,0 0-9 16,0 0 0-16,0 6 0 0,0-6 0 0,0 0 8 15,3 0-8-15,1 0 0 0,-4 0 0 0,3 0-8 16,0 3 8-16,-3-3 0 0,0 0 0 0,4 7 0 15,-1-4 0-15,0-3 0 0,-6 6 0 0,6-6 0 16,1 3 0-16,-5-3 0 0,1 0 0 0,0 0 0 16,0 6 0-16,0-6 0 0,3 0 8 0,-3 0-8 15,4 0 11-15,-1 0-3 0,1 0 0 0,-5 7 0 16,1-4-8-16,0-3 0 0,0 0 0 0,0 0 0 0,0 0 0 0,0 0 0 16,3 6 0-16,-3-3-11 0,4-3 11 0,-5 0 0 15,1 7 0-15,0-4 0 0,0-3 0 16,0 6 0-16,-4-6 8 0,4 3-8 0,-3-3 0 0,2 6 0 15,1-6 0-15,0 3-8 0,-3-3 8 0,3 7 0 16,-4-7 8-16,4 0-8 0,0 6 0 0,-4-6 0 16,0 0 0-16,4 0 0 0,-3 0 0 0,3 0 0 15,-4 0 0-15,4 0 0 0,0 3 0 0,0-3 0 16,3 0 0-16,-3 0 0 0,0 0 0 0,0 0 8 16,0 0-8-16,-1 0 0 0,1 6 0 0,0-6 0 15,0 4 0-15,0-4 0 0,0 0 0 0,0 6 0 0,0-3 0 16,3-3 0-16,-3 6 0 0,0-3 0 0,0-3 0 15,0 7 0-15,3-4 0 0,0 3 0 0,-3-6 0 0,4 3 0 16,-1 3 0-16,4-6 0 0,-3 7 0 0,2-7 0 16,-2 3 0-16,3-3 0 0,3 0 8 0,-3 0-8 15,0 0 0-15,0 0 8 0,4 0-8 0,-4 0 0 16,-1 0 0-16,1-3 8 0,7 3-8 0,-7 0 0 16,0 0 0-16,0 0 0 0,0 0 0 0,0 0 0 15,0 0 0-15,0 0 0 0,-4 0 0 0,11 0 0 16,-7 0 0-16,0 0 0 0,0 0 0 0,0 0 0 15,7 0 0-15,0 0 0 0,-7 0 0 0,7 0-8 16,-7 0 8-16,7 0 0 0,0 0-9 0,0 0 9 16,-7 0 0-16,7 0 0 0,0 0 10 0,0 0-10 15,-3 0 8-15,3 0-8 0,0 0 0 0,0 0 0 16,0 0 8-16,0 0-8 0,-8 0 0 0,8 0 0 0,0 0 0 0,-7 0 0 16,0 0 0-16,7 0 0 15,0 0 0-15,0 0 0 0,0 0 0 0,-7-7 0 0,0 7 0 0,0 0 0 16,7 0 0-16,0 0 0 0,-7 0 0 0,0 0 0 15,7 0 0-15,0 0 0 0,0 0 0 0,-7 0 0 16,4 0 0-16,-5 0 0 0,8 0 0 0,-3 0 0 16,-4 0 0-16,0 0 0 0,-4 0 0 0,8 0 0 15,-4 0 0-15,3 0 0 0,-3 0 0 0,4 0 0 16,3 0 0-16,0 0 0 0,-8 0 0 0,8 0 0 16,0 0 0-16,-3-6 0 0,3 6 0 0,-4-3 0 15,4 3 0-15,0 0 0 0,0 0 16 0,0-6 2 0,-3 3 1 16,3-4 0-16,0-2-3 0,3 6 0 0,-3-3 0 0,0 6 0 15,4-10-16-15,3 1 0 0,-3 2-11 0,3 4 11 16,0-3 0-16,0-3-8 0,0 6 8 0,0-4 0 16,0-2 0-16,-4-1 0 15,8 10 0-15,3-9 0 0,0 3-8 0,0 3 8 0,-3-4 0 0,7 4 0 16,-4-3-8-16,0 6 8 0,0-9 0 0,0 9 0 16,0-4 0-16,-3 4 9 0,-1-6 1 0,1 6 0 15,-4 0-10-15,3 0-17 0,-10 0 4 0,8 0 1 16,-8 0 12-16,0 0 0 0,0 0 0 0,0 0 0 15,0 0 0-15,0 0 13 0,0 0-1 0,0 0 0 16,0 0-32 0,-4 10-8-16,-3-1 0 0,0 0-1 0,0 1 29 0,-4-4 0 0,1 3-8 0,-1 1 8 15,1-1 0-15,-1-2 0 0,0 2 0 0,-3 0 0 16,4 1 0-16,-1-1 0 0,4 1 0 0,-7-1 0 0,0-3 0 16,3 7 0-16,4-7 0 0,0 3 0 0,4 1 0 0,-4-1 0 15,-1 1-8-15,5-1 8 0,3-3 0 0,-4-2 0 16,4 2 0-16,-3 3 0 0,3 1 0 0,0-1 0 15,3 0 0-15,-3-2 0 0,4-4 0 0,-4 3-12 16,0 4 12-16,3-1-12 0,1 0 12 0,0 1 0 16,3-1 12-16,0 1-12 0,0 2 8 0,3-3-8 15,1-5 0-15,3 5 0 0,4 0 0 0,-4 1 0 16,3-4 0-16,1 4 0 0,0-4-9 0,-1-3-3 16,1 6 0-16,-4 1 0 15,4-4-106-15,-4-3-22 0,-4 3-4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56:35.2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3210 14953 403 0,'0'0'36'0,"-10"0"-36"0,6 6 0 0,-6-3 0 15,3 3 249-15,-1-3 43 0,-2-3 9 0,3 7 2 0,7-7-222 0,-4 3-44 16,1 3-9-16,3-6-1 15,0 9-19-15,0-9-8 0,0 0 8 0,-7 10-8 0,7-10 28 0,0 0 1 16,0 0 0-16,0 0 0 0,0 0 35 0,0 0 8 16,0 0 0-16,0 0 1 0,0 0-13 0,10 0-2 15,1 0-1-15,-8 6 0 0,8-6-29 0,0 0-5 16,-1 0-2-16,1 0 0 0,-4 0 5 0,3 0 1 16,-3 0 0-16,8 0 0 0,-5 3-10 0,1-3-1 15,-4 0-1-15,3 7 0 0,1-4-2 0,3-3 0 16,7 0 0-16,-7 0 0 0,0 0 8 0,4 0 2 15,7 0 0-15,-1 0 0 0,1 0 1 0,3 0 0 16,4 0 0-16,-7 0 0 0,10 0 2 0,-7 0 1 16,4 0 0-16,-7 0 0 0,10 0-27 0,-10 0 0 15,10 0 0-15,-10 6 0 0,10-6 14 0,-7 0-2 0,8 9-1 16,-5-9 0-16,-6 7-2 0,3-4 0 0,4 3 0 16,-7-3 0-16,3 3 7 0,4-2 0 0,-4-4 1 0,4 6 0 15,-11-3-6-15,7-3-2 0,4 0 0 0,-4 0 0 16,4 0 7-16,-1 0 2 0,5 0 0 0,-1-3 0 15,-3 3-2-15,3-6 0 0,4 6 0 0,-4 0 0 16,4 0-8-16,-4 0-8 0,-3 0 9 0,3 0-9 16,-10 6 8-16,3-6-8 0,-3 3 0 0,0-3 0 15,-1 0 8-15,-3 6-8 0,4-3 0 0,7-3 0 16,-7 0 8-16,-1 7-8 0,1-7 0 0,3 0 0 16,-3 0 10-16,3 0-10 0,-3-7 10 0,-1 7-10 15,1 0 30-15,3 0 0 0,-3-3 0 0,0 3 0 16,-1-6-22-16,5 6-8 0,-12-3 0 0,1 3 9 15,0-6-9-15,3 2 0 0,-4 4 0 0,1-6 0 16,-7 6 0-16,6 0 0 0,-3 0 0 0,4 0 0 0,-7-3 0 0,3 3 0 16,-4 0 0-16,-3 0 0 15,4-6-9-15,-1 6 9 0,1 0 0 0,0 0 0 0,-1 0 0 0,1-3 0 16,-4 3 0-16,3-7 0 0,-2 7 0 0,-1 0 11 16,3 0-11-16,1 0 10 0,-11 0-10 0,7-6 10 15,7 6-10-15,-11 0 10 0,-3 0-10 0,7-3 10 16,1 3-10-16,2 0 10 0,-10 0-10 0,0 0 0 15,0 0 0-15,7 0 0 0,-7 0 0 0,0 0 0 16,0 0 0-16,7-6 0 0,-7 6 0 0,0 0 0 16,11 0 0-16,-11 0 0 0,0 0 0 0,0 0 0 15,7 0 0-15,-7 0 0 0,10 0 0 0,-10 0 0 0,8 0 0 16,-8 0 0-16,0 0 0 0,0 0 0 0,7-3 8 0,-7 3-8 16,0 0 0-16,0 0 0 0,0 0 0 0,10-7 0 15,-10 7-13-15,0 0-2 0,4-3 0 16,-4 3 0-1,7-6-113-15,-7 6-24 0,0 0-4 0,0 0 0 16,0 0-98-16,7-3-19 0,7-7-4 0,-14 10-1 0</inkml:trace>
  <inkml:trace contextRef="#ctx0" brushRef="#br0" timeOffset="3199.335">2092 16041 230 0,'-11'0'20'0,"8"0"-20"16,-8 0 0-16,4 0 0 0,-3 0 148 0,6 0 24 15,-6 0 6-15,6 0 1 0,-7 0-153 0,8 0-26 0,-8 0-14 0,4-3 2 16,4 3 43-16,-4-7 9 0,3 7 1 0,1-6 1 16,-4 3 13-16,7 3 2 0,0 0 1 0,0 0 0 15,-4-6 8-15,4 6 2 0,0 0 0 0,0 0 0 16,0 0-30-16,0 0-6 0,0 0 0 0,0 0-1 16,0 0-17-16,0 0-3 0,0 0-1 0,0 0 0 15,14 0 2-15,-3 0 1 0,-1 0 0 0,1 6 0 16,-4-6 4-16,4 0 1 0,3 3 0 0,-4-3 0 15,8 6 6-15,-4-6 2 0,4 0 0 0,3 0 0 16,0 0 5-16,4 0 1 0,-1 0 0 0,1 0 0 16,-4 0-12-16,7 0-1 0,4 0-1 0,3-6 0 15,-3 6 4-15,3-3 1 0,1 3 0 0,-1 0 0 16,0-6-11-16,4 6-3 0,3 0 0 0,-6 0 0 16,3-4 1-16,6 4 0 0,-6 0 0 0,7 0 0 0,0 0-10 15,-7 4 12-15,10-4-12 0,-3 0 12 0,3 0-12 16,1 0 0-16,-1 0 0 0,1 0 0 0,2 0 0 15,1 0 0-15,4 0 0 0,3 0 0 0,-7 0 0 0,3 0 0 16,-3 0 0-16,4 0 0 16,-1 0 0-16,-3 0 8 0,3 6-8 0,4-6 0 0,-10 0 11 0,10 0-3 15,-7 0-8-15,-1 3 12 16,1 3-12-16,-3-6 0 0,6 0 0 0,1 7 0 0,-4-7 0 0,3 3 14 16,8-3-2-16,-4 0-1 0,-4 0 2 0,4 6 1 15,0-3 0-15,0-3 0 0,0 0-4 0,0 0-1 16,0 0 0-16,0 6 0 0,0-2-9 0,0 2 12 15,0-3-12-15,-7-3 12 0,3 6-12 0,-3-6 0 0,7 3 9 16,-4 4-9-16,4-7 8 0,-3 0-8 0,-1 9 10 16,-3-9-10-16,0 0 21 0,4 6-1 0,-12-3-1 0,8-3 0 15,4 0 5-15,-8 0 0 0,4 0 1 0,0 0 0 16,0 0-13-16,-4 7-4 0,1-7 0 0,-4 0 0 16,-1 0-8-16,1 0 0 0,0-7 9 0,3 7-9 15,-6 0 0-15,3 0 0 0,-4-3 0 0,7 3 8 16,-10-6-8-16,7 6 8 0,-7-3-8 0,0-3 8 15,3 6-8-15,-3 0 0 0,7-10 0 0,-11 10 0 16,7-6 0-16,1 6 0 0,-8-3 0 0,4-3 0 16,7 2 0-16,-4-2 0 0,0 6 0 0,1 0 0 15,-1 0 0-15,0-3-16 0,4 3 4 0,-4-6 0 16,-3 6-24-16,7 0-6 0,0 0-1 0,3 0-677 16,-6 0-136-16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04:39.56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17720 9528 903 0,'4'-13'40'0,"-1"7"8"0,1-7-38 0,-1 1-10 0,-3 2 0 0,4-2 0 15,-4 2 98-15,3-5 18 0,-3 5 3 0,0 1 1 16,0-1-47-16,-3-5-9 0,3 12-1 0,-4-7-1 15,1-2-22-15,-1 2-5 0,1 1-1 0,-4 6 0 16,-1-7-34-16,1 1 0 0,-3-7 0 0,-1 7 0 16,1 3 0-16,-4-7 0 0,-4 4 0 0,0-7 0 15,-3 7 35-15,0 2 3 0,-7-5 1 0,-1 2 0 16,-2 1-17-16,-1-7-3 0,-3 7-1 0,-1 3 0 16,-2-4 15-16,2 1 3 0,-2-1 1 0,-5 1 0 0,4 0-21 0,-6-1-5 15,2 1-1-15,-3 2 0 0,-3-2-10 16,-4 6 10-16,0-3-10 0,-3 6 10 0,6 0-2 0,-3 0 0 15,-3 6 0-15,-4-3 0 0,-4 3-8 0,-3 4 0 16,0 2 0-16,-3-2 0 0,-1 5 0 0,1 4 0 16,-4 0 0-16,-7 6 0 0,-1-6 0 0,5 12 0 15,-4-3-8-15,7 1 8 0,-1 8 0 0,1-5 0 16,0-1 0-16,4 10 0 0,3-4 0 0,3-2 0 16,1 3 0-16,3-4 8 0,3 4 8 0,1-4 2 15,6 1 0-15,1-1 0 0,0 1 4 0,-1-4 1 16,1 10 0-16,3-10 0 0,0 4-13 0,4 5-2 0,7-8-8 0,3 12 12 15,-3-10-12-15,6 4 8 16,1-4-8-16,7 1 0 0,3-1 0 0,1-6 0 0,3 7 0 0,6-1 0 16,1-2 8-16,4 2-8 0,3 7 0 0,0-3 9 15,7-1-9-15,0 7 0 0,4-6 9 16,3 3-9-16,7-7 9 0,4 4-9 0,-1-4 12 0,12-6-12 16,2 7 11-16,8-7-11 0,4 7 10 0,6-7-10 15,0 6 0-15,8-5 8 0,3-1-8 0,4-3 0 16,6 3 0-16,4 0 0 0,0 4 0 0,8-10 0 15,-1 0 0-15,4 0 0 0,3-7 0 0,0 4 0 16,4 0 0-16,-4-10 0 0,4 1 8 0,0 2-8 16,-1-9 0-16,-2 4 11 0,-5-7-11 0,1 0 10 15,3-7-10-15,1 7 0 0,-1-9 0 0,-3 0 8 16,-1-7 4-16,1 3 1 0,3-12 0 0,-3 0 0 16,0 3 13-16,-8-9 2 0,-2 3 1 0,2-7 0 0,-6 1-9 15,-1 2-1-15,5-8-1 0,-8 8 0 0,0-9-4 0,-7 7-1 16,-4-13 0-16,-3 3 0 0,-3 6 0 15,-4-12 0-15,-4 3 0 0,-3 3 0 0,-11 0 8 0,0-3 2 16,-3-3 0-16,-4 3 0 0,-6 0 5 16,-5-3 0-16,-6-3 1 0,-8-1 0 0,4 7-4 0,-10-6-1 15,-8 3 0-15,-3-4 0 0,-4 7-16 0,-6-6-8 16,-1 9 8-16,-3-3-8 0,-4-3 0 0,-3-3 0 16,-4 6 0-16,0 3 0 0,0-10 0 0,-3 11 0 15,0-1 12-15,-4 6-4 0,4-6-8 0,-4 6 0 16,3 4 0-16,1-1 0 0,3 1 15 0,-3 6 1 15,0 0 0-15,3 9 0 0,0-6-16 0,-3 6 0 0,-4 3 0 0,0 4 0 16,0-4 0-16,0 10 0 0,0 2 0 0,0 4 0 31,-3 10-24-31,3-1-2 0,-3 1 0 0,3 5 0 16,4-2-117-16,-1 3-23 0,1 9-5 0,3-6-1 16,-3 9-28-16,3 0-7 0,7-3-1 0,4 3-619 0</inkml:trace>
  <inkml:trace contextRef="#ctx0" brushRef="#br0" timeOffset="1065.473">25862 9452 2516 0,'0'0'56'0,"-3"-6"11"0,-4-3 2 0,-4-7 1 0,4 7-56 0,-4-1-14 0,4 1 0 0,-7-1 0 15,4 1-13-15,-5 0-6 0,-2-7-1 0,-1 6 0 16,-6 1-2-16,2 0-1 0,-2-1 0 0,-1 4 0 15,0 3 23-15,-3-3 0 0,-4 2 0 0,-3 4 0 16,3 0 0-16,-3 0-12 0,0-6 4 0,3 12 8 16,0-2 0-16,-3 2 0 0,-4 3 0 0,0-2 0 15,-7 5 0-15,4-3 0 0,0 7-9 0,-4-6 9 16,-7 8 0-16,4-2 0 0,-1 6 0 0,1 3 0 0,-1 3 0 16,-2-3 0-16,-5 4 0 0,1 5 0 0,-8-6 0 0,1 7-8 15,-4-1 8-15,3 4 0 0,8-4 0 16,-1 10-8-16,1-6 8 0,-4 6 0 0,3 0 0 0,1 0 0 15,3 0 0-15,-3 3 0 0,3-3 0 0,7 9 0 16,0-9 0-16,4 3 0 0,-4 6 0 0,7-3 0 16,-3 4 0-16,6-1 0 0,1 3 0 0,0 4 8 15,3-4-8-15,4 7 9 0,0-3-9 0,6 2 12 16,5 1-12-16,3 0 12 0,0 0-12 0,6-1 12 16,1 1-12-16,7 0 12 0,4-1-12 0,3 1 8 15,7-3-8-15,4-4 8 0,3 4-8 0,4-4 12 16,3-3-12-16,4 1 12 0,3-7 5 0,0 3 2 15,4-6 0-15,3-7 0 0,4 1 6 0,4-3 2 0,6-1 0 0,4 1 0 16,3-7-5-16,4-3-1 0,4-6 0 0,3 6 0 16,7-6 5-16,4-10 1 0,0 0 0 0,-1 1 0 15,1-4-12-15,3-3-3 0,4-3 0 0,-4-3 0 16,4-3 4-16,-4-10 0 0,-3 7 0 0,3-4 0 16,0-2-5-16,0-11-1 0,7 8 0 0,-3-11 0 15,-4 4 2-15,-3-3 0 0,-4 0 0 0,0-7 0 16,0 1-4-16,-3-4 0 0,-4-6 0 0,-7 7 0 15,-3-7 5-15,-8-6 1 0,1 3 0 0,-8 3 0 16,-3 0-14-16,0-9 11 0,-4 5-11 0,-3-2 10 16,-4-3 3-16,0 0 1 0,-6-1 0 0,-1 4 0 15,-3-9-2-15,-4 5 0 0,0 1 0 0,-4 0 0 16,-2-1 0-16,-1-2-1 0,-7 3 0 0,0-7 0 16,3-3-11-16,-10 7 0 0,0-4 0 0,0 7 0 15,0 0 0-15,-3-4 0 0,-4 4 0 0,-4-7 0 0,1 4 0 16,-4-4 0-16,3 7 0 0,-3 0 0 0,-4-1 0 0,1 7 0 15,-8-6 0-15,4 9 0 0,-4 0 0 0,0-3 0 16,4 3 0-16,-4 10 8 0,-3-10-8 0,-4 6 10 16,4-6-10-16,-3 10 10 0,-1 3-10 0,0-1 0 15,-3-2-10-15,-1 5 10 0,-2 1 0 0,-5 9 0 16,5-6 8-16,-8 7-8 0,-4-8 0 0,4 8 0 16,1 2-10-16,-1 7 10 0,0-4-12 0,0-3 12 15,4 7-10-15,-4 3 10 0,0-4 0 0,-3 10 0 16,-1-3-8-16,4 6 8 15,-3-3-48-15,3 7-8 0,0-4 0 0,4 9-1 16,-1-9-88-16,5 7-18 0,-5 5-3 0,8-5-607 16,-4-1-122-16</inkml:trace>
  <inkml:trace contextRef="#ctx0" brushRef="#br0" timeOffset="3086.297">24176 9785 1209 0,'0'0'108'0,"0"0"-87"16,3-10-21-16,-3 4 0 0,0 3 165 0,0-3 29 0,0-4 6 0,0 7 0 15,0-6-132-15,0 2-28 0,0-2-4 0,0 0-2 16,0-1-34-16,-3 4 0 0,-1-7 0 0,1-2 0 16,-1 5 10-16,1-5-10 0,-1 2 8 0,-3-3-8 15,0-2 11-15,-3-1-3 0,-1 0-8 0,-3-6 12 16,3 6-1-16,-6 0-1 0,-5-3 0 0,1-6 0 15,0 3 20-15,-4 3 4 16,4-3 1-16,-7 0 0 0,0 6-15 0,0-9-4 0,-4 9 0 0,4-6 0 16,-1 6 26-16,1 0 5 0,0-6 1 0,0 6 0 15,0-6-26-15,-1 7-5 0,-2-1-1 0,2 0 0 16,-2-3-16-16,-1 9 0 0,0-2 0 0,-3-4 0 16,0 3 0-16,-1-3 0 0,1 10 0 0,0-4 0 15,-1-2 0-15,1 5 0 0,-4 1 0 0,4 0 0 16,-4-1 0-16,0-2 0 0,1 8 0 0,-8-2-9 15,0 6 9-15,4-9 0 0,10 9 0 0,0-3 0 0,-7 3 0 16,0 0 0-16,8 0 0 0,6 0 0 0,0 0 0 0,-3 3 0 16,0-3 0-16,3 0 0 0,4 9 0 0,0-9 0 15,-7 6 0-15,6 4 0 0,1-1 0 0,0-2 0 16,-4-4 0-16,-3 6 0 0,0 1 0 0,7-4 0 16,3-3-9-16,-3 9 9 0,-7-2 0 0,3-1 0 15,4 1 0-15,-4 2 0 0,-3-2 0 0,3 5 0 16,8-5 0-16,-1-1 0 0,4 7 0 0,0-7 0 15,-4 1 0-15,8-1 0 0,-1-3 0 0,0-3 0 16,-3 7 0-16,4-4 0 0,3-3 0 0,0 4 0 16,-4-4 0-16,4 3 0 0,-4-6 0 0,4 6 0 15,7-6 0-15,-3 0 0 0,-4 3 15 0,0-3-3 16,7 0 0-16,0 0 0 0,0 0-3 0,0 0-1 16,0 0 0-16,0 0 0 0,0 0 26 0,0 0 5 0,-4 0 1 15,4 0 0-15,0 0-29 0,0 0-11 0,0 0 8 0,0 0-8 16,0 0 11-16,0 0-3 0,0-9-8 0,0 9 12 15,0 0-12-15,0-6 0 0,-3 3 0 0,-1-4 0 16,1 4 0-16,-1-3 0 0,4 6 0 0,0-3 0 16,0-7 0-16,-3 4 11 0,3-3-11 0,3-1 10 15,1 4-10-15,-1-3 0 0,-6 5 0 0,3-5 0 16,3 0 0-16,-3 2 0 0,-3-2 0 0,3-1 0 16,-4 4 0-16,1-3 0 0,3-1 0 0,-4 1 0 15,-3 6 0-15,3-3 8 0,4 6-8 0,0 0 8 16,-7 0-8-16,4-4 0 0,3 4 0 0,0 0-11 15,0 0 11-15,-7 4-10 0,-4 5 10 0,4 0-10 16,7 1 10-16,-7-1-13 0,-3 1 5 0,-1 5 8 16,4-5-9-16,0 9 9 0,-4-4 0 0,4 1 0 0,-7-4 0 0,7-2 0 15,3 6 0-15,-3-7 0 0,-3 7 0 0,3-7 0 16,10 0 0-16,-3-9 0 0,-7 4 0 0,4 2 0 16,3-6 0-16,0 0 0 0,0 0 0 0,0 0-8 15,0 9 8-15,0-9 0 0,10 7 0 0,-3-4 0 16,-7-3 0-16,0 0 0 0,7 0 11 0,4 0-11 15,-11 0 12-15,11 0-12 0,-4-10 15 0,0 4-4 16,7-3-1-16,0-1 0 0,-7 1 5 0,7-1 1 16,4-5 0-16,-1 5 0 0,-3-2 3 0,4-4 1 15,0 3 0-15,-1-2 0 0,1-1-20 0,0 7 0 16,-1-10 0-16,4 9 0 0,1 1 0 0,-5 3 0 0,1-4 0 0,-4 7-9 16,0-3 9-16,0-3 0 15,0 9 8-15,-3-4-8 0,-11 4 0 0,11-6-15 0,3 6 3 16,-7 0 0-16,-7 0 2 0,0 0 1 0,10 0 0 0,-10 0 0 15,0 0-13-15,0 0-2 16,4 10-1-16,3-4 0 16,7-3-79-16,-10 6-16 0,-8-2-4 0,4 2 0 15,4-6-64-15,-4 7-12 0,-11 5-4 0,-3 1 0 0</inkml:trace>
  <inkml:trace contextRef="#ctx0" brushRef="#br0" timeOffset="4664.695">18207 9935 1591 0,'0'0'70'0,"0"0"15"0,-7 0-68 16,0-6-17-16,0 3 0 0,3-3 0 0,-3 2 49 0,4-2 7 15,-1 3 0-15,4 3 1 0,-3-6-30 0,-1 6-7 16,4-10 0-16,0 4-1 0,0 3 2 0,-4-3 1 16,4-4 0-16,4 7 0 0,0-6 8 0,-1-1 2 15,-3-5 0-15,7 5 0 0,0 1 4 0,0-7 2 16,0 7 0-16,0-7 0 0,4 4 1 0,0-4 0 15,-1-3 0-15,-3 0 0 0,4 4 2 0,-1-7 1 16,1 0 0-16,3 0 0 0,0-3-22 0,4 0-5 16,-4-4-1-16,0 1 0 0,4-3-5 0,-1 3-1 15,4-1 0-15,-3 1 0 0,3-3 0 0,4 2 0 16,-4 1 0-16,0 0 0 0,7-3 21 0,-3 2 4 0,3 1 1 16,1 3 0-16,-1-9-34 0,7 5 0 0,-3 1 0 0,7 3 0 15,-4-3 13-15,7 0-4 0,1 3-1 0,6 0 0 16,0-4-8-16,1 10-11 0,3-6 3 0,0 7 0 15,-4-8 8-15,0 14 0 0,1-7 0 0,-1-3 0 16,-3 10 0-16,3-4-10 0,-6-3 10 0,3 10-10 16,-4-7 10-16,4 7 0 0,-7-1 0 0,3 1 0 15,-7-1 0-15,1 1 0 0,-1 0 10 0,0 2-10 16,-3 4 16-16,0-3-2 0,3 3-1 0,-7-3 0 16,4 6-13-16,-4 0 9 0,0 0-9 0,0 0 8 15,1 0-8-15,-8 0 0 0,0 0 0 0,0 0 0 16,-3 6 0-16,-1-3 0 0,-2-3 0 0,-1 0 0 15,0 6 0-15,-4-6 8 0,5 3-8 0,-5-3 0 16,-3 0 8-16,4 7-8 0,-4-7 0 0,3 3 8 0,-10-3-8 16,0 0 0-16,7 0 0 0,0 0 8 0,1 0-8 15,-8 0 0-15,0 0 0 0,0 0 0 0,7 0 0 0,-7 0 10 16,0 0-10-16,10 0 10 0,-10 0 2 0,4 0 0 16,-4 0 0-16,0 0 0 15,0 0-2-15,10 0 0 0,-10 0 0 0,0 0 0 0,0 0-10 0,7 0 0 16,-7 0 9-16,7 0-9 0,-7 0 0 0,11 0 0 15,-4 6 0-15,0-3 0 0,0 3-8 0,0 4 8 16,0-1-8-16,0 1 8 0,0-4 0 0,0 3-8 16,-3-6 8-16,3 7 0 0,-3-4 0 0,3 4 0 15,-7-4 0-15,0-6 0 0,0 0 9 0,3 3 7 16,-3-3 2-16,4 6 0 0,-1 4-27 0,-3-10-6 16,4 3-1-16,-4-3 0 0,0 0 26 0,3 9 5 15,1-9 1-15,-1 6 0 0,1 4-28 0,3-1-4 0,-4-2-2 0,1-4 0 16,-1 6 29-16,1 0 5 0,0 1 2 0,3-4 0 15,-4 4-27-15,1-1-6 0,-1 0-1 0,1 1 0 16,-1-10 26-16,-3 9 5 0,0-9 1 0,0 0 0 16,0 0-16-16,7 0 0 0,-3 6 0 0,-4-6 0 15,0 0 0-15,0 0 0 0,0 0 0 0,0 0 0 16,7 0 0-16,0-6 0 0,-7-3 0 0,3-1 0 16,1 1 16-16,-4-4 0 0,3 1 0 0,1-1 0 15,0-2 3-15,-4-4 1 0,3 3 0 0,1 4 0 16,-4-4-8-16,3-3-2 0,1 3 0 0,-4-2 0 15,3-1-10-15,1 3 0 0,-1-3 9 0,-3 1-9 16,0 2 0-16,4 3 9 0,-4-2-9 0,0 2 0 16,0-3 0-16,0 10 0 0,0-3 0 0,0 6 0 0,-4-4 0 0,4 7 0 15,0 0 0-15,0 0 0 16,0 0-12-16,0 0 1 0,4 10 0 0,-1-1 0 0,-3 7-4 0,4 3-1 16,-1-1 0-16,1 8 0 0,-1-8 16 0,1 7-12 15,-1 4 12-15,1-4-12 0,3 3 12 0,0 0 0 16,-3 7 0-16,-1-7-9 0,1 6 9 0,-1-5 0 15,1 2 0-15,-1-3 0 0,4-3 0 0,-3-3 0 16,3 0 0-16,0-3 0 0,-4-6 0 0,1 2 0 16,3-5 0-16,0-1 0 0,-3 0 0 0,-1-2 0 15,4-4 0-15,-7-3 0 0,0 0 8 0,0 0-8 16,0 0 8-16,0 0-8 0,7 0 12 0,-7 0-3 16,0 0 0-16,0 0 0 0,7 0 7 0,-3-10 0 0,-4 1 1 0,0 0 0 15,0 5-3-15,-4-8-1 0,1 3 0 0,-1-4 0 16,1 4-5-16,-1-1 0 0,1-2-8 0,-1 2 12 15,-3 7-12-15,-3-3 8 16,2 3-8-16,1-4 0 0,4-2 9 0,-4 6-9 0,-4-3 8 0,-3-4-8 16,0 10 0-16,0 0 0 0,-7 0 0 0,0 0 0 15,-1 0 0-15,1 0 0 0,-3 0 0 0,2 6 0 16,-2-2 0-16,3 2 0 0,3-3 0 0,-3 3 0 16,3-3 0-16,0-3 0 0,4 7 0 0,-3-4 0 15,3-3 0-15,3 6 0 0,-3-3 0 0,3-3 0 16,1 6-17-16,-1-6 1 0,-3 0 0 0,3 4 0 15,4 2-127-15,-3 0-25 0,-1-3-4 0</inkml:trace>
  <inkml:trace contextRef="#ctx0" brushRef="#br0" timeOffset="11760.469">24867 5395 1324 0,'-7'0'118'0,"0"-10"-94"0,-3 1-24 0,3-7 0 15,-8 7 108-15,5-10 18 0,-1 10 3 0,1-10 1 16,3 9-101-16,-4-5-20 0,0-4-9 0,1 3 8 16,3-3-8-16,-4 0 8 0,1 1-8 0,-1-7 8 15,1 6-8-15,-1 0 0 0,0 0 0 0,-3-6 0 16,4 9 8-16,-4-2-8 0,-1-1 8 0,1 3-8 15,-3-3 45-15,-1 7 4 0,-3-4 1 0,0 7 0 16,-4-1-38-16,-3 1-12 0,-4-1 8 0,4 4-8 16,-4 6 12-16,0-3 0 0,-3 6-1 0,0-3 0 15,-1 0-11-15,1 6 0 0,-4-2 0 0,-3 5-11 16,-4 0 11-16,4 1-8 0,0-1 8 0,3 7-8 16,-7 3 8-16,7-4 0 0,-3-5-9 0,-1 15 9 15,5-6 0-15,-5 9 0 0,4 0-9 0,-3 3 9 0,-4-2 0 0,0 8 0 16,-3-8 0-16,0 11 0 0,-1-2 0 0,4-4 0 15,1 10 0-15,2-6 0 0,1-4 0 0,0 10 0 16,6-6 0-16,1 0 0 0,0 6 0 0,3-1 0 16,-3 8 8-16,10-4-8 0,4-3 9 0,3 9-9 15,-3-6 8-15,3 3-8 0,15-3 8 0,-4 6-8 16,0-9 8-16,3 3-8 0,8 7 15 0,3-10-3 16,3-1 0-16,4 8 0 0,4-11 29 0,3 11 6 15,7-14 1-15,8 1 0 0,-1 3-31 0,0-4-5 16,8-2-2-16,3 2 0 0,6-2 0 0,1-7 0 15,11 7 0-15,-4-7 0 0,0 6-10 0,7-9 8 16,-4 0-8-16,8-3 8 0,3-12 16 0,7 5 2 16,0 1 1-16,-3-6 0 0,3-7-7 0,0-3 0 0,4 0-1 0,-1-3 0 15,5-4-3-15,-5-2-1 16,1-1 0-16,0-5 0 0,3-4 6 0,-3 0 2 0,-1-6 0 0,-3 6 0 16,0-9 1-16,-6 0 0 0,-1-4 0 0,0-5 0 15,-4 9-11-15,1-13-1 0,-8 3-1 0,-3 4 0 16,-3-13-2-16,-8 9 0 0,-7-12 0 0,1 6 0 15,-11-3 19-15,-1-6 3 0,-6 6 1 0,-4-4 0 16,-3 4-20-16,-8-3-4 0,-3-3-8 0,-3 0 12 16,-8-1-12-16,1 1 0 0,-11 0 0 0,0 6 0 15,-7-7 0-15,-4 10-12 0,-3-3 12 0,-8 3-10 16,-2 1 10-16,-8-1 0 0,-4 0 0 0,-3 0 0 16,-3 6-14-16,-1 4 2 0,-3-10 1 0,1 12 0 0,-5-2 19 0,-3-1 3 15,-4 10 1-15,4-3 0 0,-3 3-12 0,-1 6 0 16,4 0 0-16,0 1 0 0,-3 2 0 0,-1 3 0 15,-3-2 0-15,3 5 0 0,4 1 0 0,4 3 0 16,3-4 0-16,0 7 0 16,0-3-10-16,4 3-4 0,3-4-1 0,-4 7 0 0,4 0 15 0,4 0 0 15,3 7-10-15,0-4 10 0,7 6-12 0,4 1 3 16,0-4 0-16,3 3 0 16,4-9-31-16,0 10-7 0,3-1-1 0,4 1 0 15,0-1-144-15,3 7-30 0,0-7-6 0,4 7 0 0</inkml:trace>
  <inkml:trace contextRef="#ctx0" brushRef="#br0" timeOffset="12842.267">10749 6975 2048 0,'-3'-3'45'0,"-8"-13"10"0,-3 7 1 0,-4-7 1 0,4 7-45 0,0-4-12 0,-11-2 0 0,4 5 0 16,0-6 0-16,-4 7 0 0,1-3 9 0,-8-4-9 16,-3 0 0-16,-1 7 8 0,5-1-8 0,-1-2 0 15,-14 2 0-15,0-2 0 0,4 2 0 0,-4 7-8 16,0-3 8-16,-10 3 0 0,-1 3-9 0,-6 0 9 16,-1 3 0-16,1 3-9 0,-4 4 9 0,0-1 0 15,-4 10 0-15,1-3 0 0,2 2 10 0,-6 8-2 16,0 2-8-16,-3 6-13 0,3-6 3 0,-4 10 1 15,4-3 9-15,-7 8 0 0,3-5 0 0,-6 6 8 0,6 0-8 0,0 3 0 16,4 3 0-16,4 3 0 16,-1 1 0-16,4-1 0 0,0-6 0 0,7 6 0 0,4 7 0 0,6-7 0 15,8 4 0-15,7-4 0 0,3 10 0 0,0-1 0 16,7-8 0-16,4 8 0 0,7-8 0 0,4-1 0 16,3 7 0-16,7-4 8 0,7 4-8 0,3-4 0 15,4 4 8-15,7-13-8 0,8 6 16 0,2-9 0 16,12-6-1-16,6 2 0 0,4-2 20 0,11-3 4 15,3-7 1-15,3 0 0 0,4-9-32 0,7-4-8 16,11 4 0-16,-4-9 0 0,8-1 0 0,2-9 8 16,1 0-8-16,7 0 0 0,0-9 24 0,0-4 0 0,-1-3 0 0,1-2 0 15,4-7-8-15,-1-4 0 0,0 1-1 0,-3-6 0 16,-4-10-2-16,-3 0 0 0,0 0 0 0,-4-3 0 16,-7-3 2-16,-6-4 0 0,-15 7 0 0,0-6 0 15,7-7-1-15,-14 4 0 0,-18-7 0 0,0 4 0 16,-3-4 0-16,-4 0 0 0,-3 1 0 0,-11 5 0 15,-7-2 8-15,1-4 2 0,-5 6 0 0,-6-2 0 16,-15-4-4-16,1 10 0 0,-1-1 0 16,-3 1 0-16,-11 0-5 0,-3 6-2 0,0 3 0 0,-4 6 0 15,-3-2-13-15,-4 2 0 0,-14 3 8 0,0 1-8 16,4 6 0-16,-11-1 0 0,-11 11 0 0,-3-1 0 16,7 3-11-16,0 7 11 0,0-1-10 0,3 1 10 15,1 3 0-15,-1 6 0 0,1-3 0 0,3 6 0 16,4-3-12-16,3 9 1 0,-4 0 0 0,4-2-809 15,-3 12-161-15</inkml:trace>
  <inkml:trace contextRef="#ctx0" brushRef="#br0" timeOffset="23679.172">29834 16806 2073 0,'-31'-10'184'0,"10"4"-147"16,-4-3-29-16,-7-1-8 0,-3 1 103 0,-4 0 19 15,0 2 4-15,0-2 1 16,-6-1-169-16,-5 1-34 0,1 0-6 0,-8 2-2 0,-3-2 56 0,-3 0 10 16,-1-1 2-16,-3-6 1 0,-7 7 15 0,-7 0 0 15,0-1 0-15,-4 1 0 0,1-1 0 0,-8 1 10 16,-3 3-2-16,-8-4 0 0,-6 7 0 0,0-3-8 15,-8 3 12-15,1 3-4 0,-8-6-8 0,-3 12 0 0,4-6 0 0,-4 3 0 16,0 6 0-16,3-2 0 16,8 2 9-16,0 10-9 0,3-4 16 0,0 4-2 0,7 10 0 0,7-4 0 15,7 3 8-15,4 0 2 0,7 7 0 16,7-7 0-16,3 6-24 0,15 1 9 0,7-1-9 0,10 4 0 16,4-4 0-16,10 1 0 0,7 3 0 0,11-1-12 15,4 4 12-15,6-3 0 0,4 5 0 0,11 11-9 16,10-7 9-16,7 6 0 0,4 0 0 0,14 1 0 15,3-10 12-15,8 3 5 0,3-3 1 0,18-1 0 16,6 1 6-16,5-9 0 0,2 2 1 0,8-2 0 16,4-1-25-16,6-5 0 0,4-1 0 0,3-9 0 15,1 3 9-15,3-10 3 0,0-2 1 0,-4-4 0 16,-3-6 27-16,0 0 4 0,0-6 2 0,-7 2 0 16,0-11-2-16,-4 5 0 0,4-5 0 0,-3 5 0 15,-5-9-12-15,1 1-2 0,-7-1-1 0,0 0 0 16,0-6-9-16,-8 6-3 0,1-6 0 0,-7-3 0 15,-8 3-9-15,4-10-8 0,-3 7 9 0,-7 0-9 0,-1-7 10 16,-10-2-10-16,-7-7 10 0,-7 6-10 0,-4-6 13 0,-6 0-3 16,-12 0-1-16,-3 1 0 0,-3-4 7 0,-11 3 2 15,-3-7 0-15,-8 4 0 0,-6-6-7 0,-5 0-2 16,-13-1 0-16,-4 7 0 0,-13-3-9 16,-8 3 0-16,-4-3 0 0,-3 6-11 0,0 7 11 0,-3-1 0 15,-4 3 0-15,-7 1-8 0,0 6 8 0,-4 3 0 16,0-4-9-16,1 11 9 15,3 2-90-15,-4 3-14 0,-3-9-2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06:12.461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29683 9205 57 0,'0'0'0'0,"0"0"0"0,-7 0 0 0,3 0 0 16,-3 6 113-16,0-3 18 0,0-3 3 0,3 0 1 15,-6 0-62-15,3 0-12 0,0 0-2 0,0 0-1 16,0 0 10-16,0 0 1 0,7 0 1 0,-4 0 0 0,-3 0-16 0,0 0-3 16,0 0-1-16,7 0 0 0,-11 0 0 0,8 6 0 15,-8-6 0-15,8 0 0 0,3 0-21 0,-7 0-4 16,-4 0-1-16,11 0 0 0,0 0 12 0,0 0 1 15,-3 3 1-15,3-3 0 0,-8 7-14 0,8-7-2 16,0 0-1-16,0 0 0 0,-7 3 13 0,7-3 2 16,0 0 1-16,0 0 0 0,0 0-23 0,0 0-5 15,0 0-1-15,4 9 0 0,-4-9 16 0,7 7 2 16,0-7 1-16,4 9 0 0,-1-3 9 0,1-3 1 16,3-3 1-16,0 0 0 0,4 0-5 0,-1 0-1 15,1 0 0-15,3 0 0 0,0 7-11 0,4-7-2 16,0 0-1-16,3 0 0 0,-3 0-6 0,3 0-2 15,0 0 0-15,0 0 0 0,-3 0-10 0,0 0 8 0,-1 0-8 0,1 0 8 16,-4 0-8-16,-3 3 8 0,-1-3-8 0,1 0 8 16,-4 0-8-16,0 0 12 0,-3 0-12 0,-4 0 12 15,-7 0-12-15,0 0 0 0,7 0 9 0,-7 0-9 16,0 0 0-16,0 0 0 0,0 0 0 0,0 0 0 16,0 0 0-16,0 0-12 0,0 0 2 0,0 0 0 31,0 0-34-31,0 0-6 0,0 0-2 0,0 0-598 0,-7 0-120 0</inkml:trace>
  <inkml:trace contextRef="#ctx0" brushRef="#br0" timeOffset="951.792">30692 9189 453 0,'0'0'20'0,"-7"-3"4"0,3 3-24 0,-3 0 0 16,0 3 0-16,0-3 0 0,-4 0 67 0,1 0 8 0,3 0 1 0,0 0 1 16,0 0 22-16,0 6 4 0,-1-12 1 0,8 6 0 15,0 0-23-15,-7 0-4 0,-3 0-1 0,3-3 0 16,0 3 2-16,0 3 0 0,3-3 0 0,-6 6 0 16,3-6-18-16,-1 0-4 0,1 0-1 0,0 0 0 15,-3 0-7-15,-1 7 0 0,4-4-1 16,0-3 0-16,0 9-15 0,0-9-4 0,7 0 0 0,-7 6 0 15,7-6 7-15,-7 0 1 0,0 3 0 0,7-3 0 16,0 0-19-16,0 0-3 0,0 0-1 0,0 0 0 16,3 10 11-16,4-10 3 0,0 9 0 0,0-2 0 15,4-7 10-15,3 9 3 0,0-9 0 0,4 9 0 16,0-9 6-16,-1 10 2 0,4-4 0 0,1-3 0 16,2-3-25-16,1 6-5 0,0-6-1 0,3 4 0 0,0-4-1 0,0 6 0 15,4-6 0-15,0 0 0 0,0 0-7 0,-1 0-1 16,-6 0-8-16,0 0 12 0,-1 0-12 15,5 0 9-15,-5 0-9 0,1-6 8 0,-4 6-8 0,0 0-17 16,-3 0 4-16,0 0 1 0,-1 0-10 0,1 0-2 16,-4-4 0-16,0 4 0 15,4 0-116-15,-8-6-24 0,4 6-5 0,-3 0-882 0</inkml:trace>
  <inkml:trace contextRef="#ctx0" brushRef="#br0" timeOffset="22925.724">2307 15335 230 0,'0'0'10'0,"0"0"2"0,0 0-12 0,0 0 0 15,0 0 0-15,0 0 0 0,0 0 152 0,0 0 28 16,0 0 6-16,0 0 1 0,-7-6-149 0,7 6-30 0,0 0-8 0,0 0 0 15,-3-3 38-15,-4 3 4 0,3-7 1 0,4 7 0 16,0 0 21-16,0-9 5 16,0 6 1-16,0 3 0 0,0-6-3 0,0 6-1 0,0 0 0 0,0 0 0 15,4-3-29-15,-4 3-5 0,0 0-2 0,0 0 0 16,10 0-13-16,-10 0-2 0,0 0-1 0,0 0 0 16,7-7 14-16,-3 7 4 0,6-3 0 0,1 3 0 15,-11 0-12-15,3 0-1 0,8 0-1 0,0 0 0 16,-1 0 14-16,-3 0 4 0,4 0 0 0,6 0 0 15,-13 0-36-15,7 3 0 0,-1-3 0 0,4 0 0 16,-3 0 11-16,3 0 1 0,-3 7 1 0,3-7 0 16,-4 0 5-16,11 0 1 0,-7 0 0 0,1 0 0 15,-1 0 11-15,3 3 2 0,-3-3 1 0,4 0 0 16,0 0-17-16,-1 0-4 0,5 0-1 0,-1 0 0 0,-4 0-11 16,5-3 0-16,2 3 0 0,-3 0 8 0,4-7 3 0,0 7 0 15,-11-3 0-15,7 3 0 0,4-6 3 0,-4 6 1 16,-3 0 0-16,3 0 0 0,3-3 9 0,-2-4 1 15,2 7 1-15,-6 0 0 16,3-6-26-16,0 3 8 0,4 3-8 0,-7 0 0 0,3-6 12 0,3 6-4 16,1 0 0-16,0-3 0 0,-4 3-8 15,4-7 8-15,6 7-8 0,-6 0 8 0,3-3-8 0,-3 3 0 16,0-6 0-16,-1 6 0 0,1 0 0 0,3 0 13 16,-10 0-3-16,7-3-1 0,-4-3-9 0,0 6 0 15,4 0 0-15,-8 0 0 0,5 0 0 0,-1 0 8 16,-4 0-8-16,4 0 8 0,1 0-8 0,-8 0 0 0,7 0 0 0,-3 6 0 15,-1-3 0-15,1-3 0 0,3 0 0 0,4 6 0 16,-4-3 0-16,-7-3 0 0,0 0 0 0,7 0 0 16,-7 7 0-16,8-7 0 0,-8 0 8 0,-4 0-8 15,8 3 0-15,0-3 0 0,-1 0 0 0,1 0 0 16,-4 0 0-16,0 6 12 0,7-6-2 0,-10 3 0 16,6-3-10-16,-2 6 0 0,2-6 0 0,-3 0 0 15,7 7 0-15,-3-4 0 0,0 3 0 0,6-3 8 16,-6-3-8-16,0 7 0 0,-1-4 0 15,4-3 0-15,1 0 0 0,2 6 0 0,-6-3 0 0,0-3 0 16,6 0 11-16,-6 6-3 0,7-6-8 0,-4 3 12 16,0-3 4-16,-7 0 0 0,7 0 0 0,4 0 0 15,-11 0-16-15,7 7 11 0,4-7-11 0,-7 3 10 16,-1-3-2-16,8 6-8 0,-11-6 12 0,7 6-4 0,-7-6-8 16,4 4 0-16,0-4 0 0,-1 9 0 15,1-9 0-15,-1 6 0 0,1-3 9 0,0-3-1 0,-4 7-8 0,4-7 0 16,-1 0 0-16,1 3 0 0,-4-3 0 15,7 0 0-15,-7 0 0 0,0 0 0 0,7 6 0 0,-10-6 8 16,3 0 0-16,0-6 0 0,7 6-8 0,-10 0 12 16,3 0-4-16,4 0 0 0,-1 0 2 0,1 0 1 15,0 0 0-15,-4 0 0 0,3 0-11 0,1 0 0 16,-7 0 0-16,6 0-11 0,-6 0 11 0,3 6 0 16,4-6 0-16,-4 0 0 0,-4 0 0 0,-3 3 0 15,4-3 0-15,0 0 0 0,3-3 0 0,-4 3 0 16,1 0 0-16,3 0 8 0,4 0-8 0,-11 0 0 0,10-6 0 0,-10 6-8 15,11 0 32-15,-7 0 6 0,3 0 2 0,0 0 0 16,0-3-32-16,4 3-13 0,-4-7 1 0,0 7 0 16,0 0 12-16,3 0 0 0,-2-3 0 0,-1 3 0 15,0-6 0-15,3 6 0 0,1 0 0 16,0 0 10-16,-4 0-2 0,3 0 0 0,1 0 0 0,-4 6 0 16,4-6 0-16,0 0-8 0,-4 0 12 0,7 0-4 15,-11 0-8-15,4 0-12 0,4 0 2 0,0 0 1 16,-8 0 9-16,4 0 14 0,1-6-3 0,-1 6-1 15,0 0-10-15,3 0 0 0,-2-3 0 0,-1-3 0 16,0 6 0-16,3 0 0 0,1-4 0 0,0-2 0 16,-1 6 0-16,1-9 0 0,0 9 8 0,-1 0-8 15,1 0 9-15,3-7-9 0,-3 7 10 0,3 0-10 16,0 0 8-16,0 0-8 0,0 0 0 0,1 0 9 16,-5 0-9-16,1 7 0 0,3-7 0 0,-7 0 0 0,0 0 0 0,4 3 0 15,-4-3 0-15,4 0 0 0,-1 0 0 0,-10 0 0 16,11 0 8-16,-8-3-8 0,1 3 0 0,3 0 8 15,0-7-8-15,-3 7 8 0,3 0-8 0,-3 0 8 16,3-3-8-16,-4 3 8 0,1-6-8 16,-1 12 0-16,8-6 0 0,-7 0 0 0,-4 0 0 0,7 0 0 15,-4-6 0-15,-3 6 0 0,4 6 0 16,-4-6 0-16,4-6 8 0,-4 6-8 0,3 0 0 0,1 0 0 16,-4 0 0-16,0 0 8 0,4 0-8 0,-4 0 0 15,-7 0 0-15,7 0 0 0,3 0 0 0,-3 0 0 16,4 0-8-16,-4 0 8 0,0 0 0 0,0 0 0 15,4 0 0-15,-11 0 0 0,7 0 0 0,-7 0 0 16,7 0 0-16,0 0 0 0,-7 0 0 0,0 0 0 0,7 0 0 16,-7 0 0-16,14 0 0 0,-14 0 0 0,0 0 0 0,0 0 0 15,4-3 0-15,-4 3 0 0,0 0 0 0,7 3 0 16,-7-3 0-16,0 0 0 0,0 0 0 0,7 0 0 16,-7 0 0-16,0 0 0 0,10 0 0 0,-10 0 0 15,0 0 0-15,7 0 0 0,-7 0 0 0,7 6 0 16,-7-6 0-16,0 0 0 0,7 0 0 0,-7 0 0 15,0 0 0-15,11 0 0 0,-11 0 0 0,0 0 0 16,0 0 0-16,0 0 0 0,7-6 0 0,-7 6 0 16,0 0 0-16,4 0 0 0,-4 0 0 0,0 0 0 15,0 0 15-15,0 0-3 0,0 0 0 0,0 0 0 16,0 0-12-16,0 0 0 0,0 0 0 0,0 0 0 16,0 0 0-16,7 6 0 0,-7-6 0 0,0 0 0 0,0 0 0 0,0 0 0 15,0 0 0-15,0 0 0 16,0 0 0-16,0 0 0 0,0 0 0 0,0 0 0 0,0 0 0 0,0 0 0 15,0 0 0-15,0 0 0 0,0 0 0 0,0 0 0 16,0 0 0-16,0 0 0 0,0 0-10 0,10 0-2 16,-10 0 0-16,0 0 0 0,0 0 12 0,0 0 0 15,0 0 0-15,0 0 0 0,0 0 8 0,0 0 3 16,0 0 1-16,0 0 0 0,0 0-12 0,7 0 0 16,-7 0 0-16,0 0 0 0,0 0 0 0,0 0 0 15,7 3 0-15,-7-3 0 0,0 0 0 0,0 0-16 16,7 0 3-16,-7 0 0 0,0 0 13 0,0 0 15 15,0 0-3-15,0 0-1 0,0 0-11 0,0 0 0 0,0 0-12 16,11 0 12 0,-11 0-88-16,0 0-9 0,0 0-3 0,0 0-752 15,0 0-150-15</inkml:trace>
  <inkml:trace contextRef="#ctx0" brushRef="#br0" timeOffset="24876.192">10481 15435 172 0,'0'0'16'0,"4"0"-16"0,-22 0 0 0,7 0 0 16,8 0 169-16,-8 0 31 0,-3-3 7 0,4-3 1 0,6 6-155 15,0-3-30-15,4-3-7 0,-3 3 0 0,-4-4 23 0,3 7 5 16,4 0 0-16,0 0 1 0,0-9 18 0,0 9 3 16,11 0 1-16,0 0 0 0,-11 0-4 0,7-3-1 15,7 3 0-15,0 3 0 16,7-3-3-16,-3 6-1 0,-4-3 0 0,3-3 0 0,8 7-21 0,0-4-4 16,-11 6-1-16,4-9 0 0,6 9 2 0,-3-2 0 15,4-7 0-15,-4 3 0 0,4 3 14 0,0-6 2 16,3 0 1-16,0 6 0 0,-10-12-14 0,10 6-2 15,11 0-1-15,3 0 0 0,-7 0 2 0,8 0 1 16,-1 0 0-16,0 0 0 0,8 0-10 0,-8 0-3 16,0 0 0-16,8 0 0 0,6 0-6 0,4 0-2 15,-10 0 0-15,-1 0 0 0,7 0 7 0,1 6 1 0,-1-2 0 0,1-4 0 16,-1 0-24-16,4 0 0 0,4 0-12 0,-4 6 4 16,0-6 8-16,0 3 8 0,-4-3-8 15,0 0 11-15,1 6 1 0,-4-6 1 0,7 3 0 0,0-3 0 16,3 7 2-16,-3-7 0 0,4 3 0 0,-4 3 0 15,-4-6-6-15,1 3-1 0,3-3 0 0,3 6 0 16,1-6 2-16,-1 0 0 0,4 0 0 0,-3 7 0 16,-1-4 1-16,-3-3 0 0,0 0 0 0,0 6 0 15,7-3 4-15,-3-3 1 0,-4 0 0 0,0 7 0 16,3-7-7-16,-7 3-1 0,4-3 0 0,-3 0 0 16,-4 6-8-16,3-6 8 0,-3 0-8 0,4 0 8 15,-1 0 0-15,0 0-8 0,-3 3 12 0,-3-3-4 16,-4 6-8-16,0-6 12 0,-4 0-12 0,4 4 12 15,0-4-12-15,-4 0 12 0,4 6-12 0,0-6 12 16,-1 0-2-16,1 0 0 0,0 3 0 0,-3 3 0 16,-1-6 1-16,-3 6 0 0,-1-6 0 0,1 4 0 0,-3-4-2 0,2 6 0 15,-2-6 0-15,2 3 0 16,-6-3-9-16,0 0 0 0,-4 0 0 0,0 0 0 0,1 6 0 0,-5-6 0 16,-3 0 0-16,1 0 0 0,2 0 9 0,-6 0-9 15,-4-6 10-15,4 6-10 0,-4 0 15 0,0 0-3 16,-3 0-1-16,-1-3 0 0,1 3-1 0,-4-6 0 15,3 6 0-15,1 0 0 0,-4 0-2 0,4 0 0 16,-1-4 0-16,-3-2 0 0,4 6-8 0,-4 0 0 16,0 0 0-16,3 0 0 0,-2 0 0 0,-1 0 8 15,-7 0-8-15,7 0 0 0,-4 0 0 0,4 0 0 16,-7 0 0-16,4-6 0 0,-4 6 0 0,0 0 0 0,0 0 0 16,0 0 0-16,0 0 0 0,0 0 0 0,0 0 0 15,0 0 0 1,0 0-81-16,0 0-9 0,0 0-2 0,0 0 0 15,0 0-135-15,0 0-27 0</inkml:trace>
  <inkml:trace contextRef="#ctx0" brushRef="#br0" timeOffset="38136.168">27376 5903 730 0,'0'0'32'0,"0"0"8"0,0 0-32 0,0 0-8 0,0 0 0 0,0 0 0 16,0 0 34-16,0 0 6 0,0 0 0 0,0 0 1 15,0 0-16-15,0 0-3 0,0 0-1 0,0 0 0 16,0 0 13-16,0 0 2 0,-4 9 1 0,1-3 0 16,-1 4 26-16,-3-1 5 0,3 1 0 0,1-1 1 15,-4 0-25-15,0 10-4 0,-4-3-2 0,1 3 0 0,-1-4 19 0,0 7 4 16,-3 0 1-16,0 0 0 16,0 3-10-16,0 10-3 0,0-7 0 0,0 0 0 0,0 7-5 0,0-1 0 15,-1 1-1-15,1-4 0 0,4 4-28 0,3-1-6 16,-4 1-1-16,1-7 0 0,6 0 10 0,-3 6 2 15,-4-5 0-15,8 2 0 0,3-9 11 0,0 9 2 16,0-2 1-16,0-4 0 0,3-3-22 0,4 3-4 16,-7 3 0-16,4-9-8 0,-1 6 10 0,1-6-10 15,-4 6 8-15,4-6-8 0,-1-1 8 0,1 1-8 16,-1-3 0-16,1 3 8 0,3-1-8 0,-7-2 8 16,3 3-8-16,1-3 8 0,-4-7 1 0,3 10 0 15,-3-10 0-15,4 1 0 0,-4 5 4 0,0-5 1 0,3-1 0 0,1 1 0 16,-1-1 8-16,1 0 2 0,-1 1 0 0,1-4 0 15,-1 4-12-15,-3-4-3 0,4 3 0 0,-4-6 0 16,0-3-9-16,4 10 12 0,-1-4-12 0,-3-6 12 16,0 0-3-16,0 0 0 0,4 3 0 0,-4-3 0 15,7 6-9-15,-7-6 10 0,0 0-10 0,0 0 10 16,0 0 0-16,0 0 0 0,0 0 0 0,0 0 0 16,0 0 11-16,0 0 3 0,0 0 0 0,0 0 0 15,0 0-4-15,-7-6-1 0,0 6 0 0,-4-3 0 16,0-3-8-16,1 3-2 0,3-4 0 0,-4-2 0 15,1 9 3-15,-1-9 0 0,-3 9 0 0,3-7 0 16,4 4-12-16,-3-3 10 0,-1 6-10 0,0 0 10 16,4-3-10-16,-3-4 0 0,3 4 0 0,0-3 8 15,0 6-8-15,0-9 0 0,0 9 0 0,0-10 0 0,-1 4 0 16,1 3 0-16,0-3 0 0,0-4 0 0,-3 7 0 0,3-3 0 16,0-4 0-16,-4 1 0 0,0-1 8 0,4-5-8 15,0 5 0-15,-3 1 8 0,3-10-8 0,0 10 10 16,-4-7-10-16,4 7 10 0,0-4-10 0,0-3 0 15,0 1 0-15,0 5 8 16,0 1 0-16,0 6-8 0,3-3 12 0,1-4-4 0,-4 4-8 0,3 3 0 16,4 3 0-16,0 0 0 0,0 0 0 0,0 0 0 15,0 0 0-15,0 0 0 0,0 0 0 0,0 0 0 16,7 9 0-16,4 1 0 0,-1-4-12 0,1 3-8 16,-1 1-2-16,-3-1 0 0,11 7 22 0,-4-4 0 15,-3-2 0-15,3-1 0 0,0 7 0 0,-3-7 0 16,3 1 0-16,0-1 0 0,-4 7 0 0,1-7 0 0,0 0 0 15,-1 1 0-15,1-1 0 0,-1-2 0 0,-3-4 0 0,0 6 0 16,4-3 0-16,0-2 10 0,-11-4-10 0,3 6 10 16,8 3 2-16,-1-9 0 0,-3 10 0 0,0-4 0 15,-7-6-4-15,0 0 0 0,4 3 0 0,3 3 0 16,-3-3-8-16,3-3 12 0,-7 0-12 0,10 0 12 16,-3 0-12-16,4 0 12 0,-4 0-12 0,3-3 12 15,-10 3 1-15,7-6 1 0,4 3 0 0,0-7 0 16,-1 4 1-16,1-3 0 0,-4-7 0 0,3 7 0 15,-2-4-3-15,2-3 0 0,-3 1 0 0,4 2 0 16,-1-6 0-16,1-3 0 0,-1-6 0 0,5 3 0 16,-5 3-12-16,4-3 11 0,0-3-11 0,1 3 10 15,-1 0-10-15,0 3 0 0,0-3 0 0,0 6 0 16,0 3 0-16,0-3-11 0,0 10 3 0,4-7 0 16,-4 7-139-16,4 0-27 0,-4 5-6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10:26.676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16013 16326 1335 0,'0'0'59'0,"0"0"13"0,0-9-58 0,0 9-14 0,0 0 0 0,0 0 0 16,0 0 20-16,0 0 2 0,0-10 0 0,0 10 0 15,-4-6-22-15,4 3 0 0,-3-7 0 0,-1 4 0 16,4 3 0-16,-4-3 0 0,-3-4 0 0,4 10 0 16,-1-9 10-16,-3 3 4 0,4 3 1 0,-4-4 0 15,0 7 22-15,0-9 5 0,0 6 1 0,0-4 0 0,-4 7-11 0,0 0-3 16,1 0 0-16,-8-3 0 0,4 3-17 15,0-6-4-15,0 6-8 0,-4 0 12 0,1 0-12 0,-5 0 0 16,1 0 0-16,-4 0 0 0,4 0 8 0,0 0 0 16,0 0-8-16,0 0 12 0,-4 0 23 0,7 0 4 15,-3 0 1-15,-3 0 0 0,-1-3 2 0,4 3 1 16,0 0 0-16,-4 0 0 0,0 0-17 0,1 0-3 16,-1 0-1-16,4 3 0 0,-4-3-10 0,4 0-3 15,0 6 0-15,-1-3 0 16,1-3-9-16,4 0 0 0,3 0 0 0,-1 7 8 0,5-7 8 0,3 0 2 15,-4 0 0-15,4 0 0 0,7 0-1 0,0 0 0 16,0 0 0-16,0 0 0 0,-3-7 1 0,3 7 0 16,0 0 0-16,0 0 0 0,7 0-5 0,7-3-1 15,0-3 0-15,0 6 0 0,7-3-12 0,-3-3 9 16,-1 6-9-16,8 0 8 0,0 0-8 0,0-7 0 0,-1 4 0 0,4 3 8 16,-3 0-8-16,3 0 0 0,-3 0 0 0,3 3 0 15,1-3 0-15,-1 0 0 0,3 7 0 0,1-7 0 16,0 0 10-16,3 0 0 0,4 0 0 0,0 0 0 15,0 6-10-15,-1-6 0 0,-2 0 0 0,-1 0 0 16,-3 0 0-16,0 0-14 0,-4 0 3 0,0 0 1 16,-3 3 18-16,-4-3 3 0,-4 0 1 0,1 0 0 15,-4 6-12-15,0-3 0 0,-3-3 0 0,-4 7 0 16,-7-7-10-16,0 0 10 0,0 0 0 0,0 0-9 16,0 0 17-16,0 0 3 0,0 0 1 0,0 0 0 15,-7 3-3-15,-4-3 0 0,1 0 0 0,-4 0 0 16,-4 0 7-16,-3 0 0 0,-7 0 1 0,-1-3 0 15,-2 3-4-15,-5-7-1 0,1 7 0 0,-4 0 0 16,-3 0-4-16,3-3 0 0,-3-3-8 0,-1 6 12 0,5-3-12 16,-1-3 9-16,0 6-9 0,4 0 8 0,0 0-8 15,-1-7 0-15,4 7 0 0,4 0 0 0,-3 0-16 0,6 0 2 16,4-3 0-16,3 6-771 16,4 4-155-16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11:33.461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10135 11999 57 0,'0'0'0'0,"0"0"0"0,0 0 0 0,0 0 0 16,0 0 184-16,0 0 31 0,0 0 6 0,0 0 2 16,0 0-101-16,0 0-20 0,0 0-4 0,0 0-1 15,0 0-40-15,0 0-8 0,0 0-1 0,0 0-1 16,0 0 4-16,0 0 1 0,0 0 0 0,0 0 0 0,0 0 8 0,0 0 3 15,0 0 0-15,0 0 0 0,0 0 1 16,0 0 0-16,-7 0 0 0,7 0 0 0,-7 0-36 0,7 0-6 16,0 0-2-16,0 0 0 0,-7-3 2 0,7 3 0 15,-3-7 0-15,3 7 0 0,-4-3-9 0,4 3-1 16,-7-6-1-16,7 6 0 0,-3-10-3 0,3 10 0 16,0 0 0-16,-4 0 0 0,0-6-8 0,4 6 0 15,0 0 0-15,-3-3 0 0,-1-3 9 0,4 6 3 16,-3-3 1-16,3 3 0 0,0 0 6 0,0 0 1 15,0-7 0-15,-4 4 0 0,4-3 0 0,0-3 1 16,0 5 0-16,0-2 0 0,0-3 1 0,0 2 0 16,0-2 0-16,0 0 0 0,0 5-5 0,0-5-1 0,-3 3 0 15,3-4 0-15,-4 4-4 0,1-3-2 0,-1 6 0 0,1-4 0 16,-4-2-10-16,3 6 8 0,1-7-8 0,-4 4 8 16,3-3-8-16,-3 2 8 0,0 4-8 0,0-6 8 15,0-1-8-15,0 4 8 0,-4-3-8 0,4-7 8 16,-3 13 0-16,-1-6 0 0,-3-1 0 0,0 1 0 15,3-1 0-15,1-2 0 0,-1 2 0 16,-3 1 0-16,0 0 10 0,0-1 2 0,3 1 0 0,-3-1 0 16,3 1-3-16,-3-7 0 0,-3 7 0 0,2-1 0 15,5-5-2-15,-4 5-1 0,0-8 0 0,0 8 0 16,3-6-2-16,-3 7 0 0,3-3 0 0,1 2 0 16,-4-6-4-16,3 7 0 0,-3-7-8 0,3 7 12 15,-3 0-12-15,4-10 0 0,-4 9 8 0,3-5-8 16,-3-4 8-16,3 6-8 0,-3-2 11 0,4-4-11 0,-1 0 13 0,-3-3-4 15,0 0-1-15,0-3 0 0,0 6-8 0,-1-6 10 16,1 6-10-16,4 0 10 0,3 1-1 0,-11-7 0 16,4 6 0-16,0-6 0 0,0 9 0 0,0-6 0 15,-1 3 0-15,1-3 0 0,-3 3-9 0,-1-6 8 16,4 7-8-16,-4-1 8 0,4 0-8 0,0 3 0 16,-4-3 0-16,1 1 0 0,3-1 18 0,0 0-2 15,-4-6 0-15,4 6 0 0,0-6-16 0,-4 0-17 16,0 6 3-16,1-3 1 0,-1-3 13 0,4 0 0 15,-7-3 12-15,3 3-12 0,4 0 11 0,-11 3-11 16,8-3 10-16,-1-1-10 0,-3-2 9 0,0 9-9 16,3 1 8-16,-6-8-8 0,2 8 0 0,1-1 0 0,0-6 0 15,0 6 0-15,0-6 0 0,0 6 0 16,-1 0 0-16,1-6 0 0,0 0 0 0,0-3 0 0,3 3 0 0,-3-3 0 16,3-1 10-16,-3 4-10 0,4-3 12 15,-5 3-12-15,1-10 14 0,0 7-4 0,-4 0-1 0,1 3 0 16,-1-10-9-16,4 7 8 0,-4-6-8 0,4 5 8 15,-4 1-8-15,1 0 0 0,-5-3 0 0,5 2 0 16,3 1 0-16,-1 0 0 0,1-3 0 0,0-1 0 16,0 1 0-16,0 3 0 0,3-1 8 0,-3-5-8 15,3 9 0-15,-3-3 0 0,0-1 0 0,0 1 0 16,0-3 0-16,3 9 0 0,-7-9 0 0,1 2 0 16,2 4 0-16,-2-3 0 0,-1-6 0 0,0 5 0 15,8 4 0-15,-1-3 0 0,-3 0 0 0,0 3 0 16,-4-10 0-16,7 7 0 0,-6 0 0 0,6 3 0 15,0-4 0-15,-6 4 0 0,3 3 0 0,-1-3 0 0,1 0 8 16,0 0-8-16,0-3 0 0,3 9 8 16,-3-6-8-16,3-3 0 0,-3 3 0 0,0 6 8 0,0 0-8 0,7-6 0 15,-11 6 0-15,4 0 0 0,7 4 0 0,-7-4 0 16,-1 0-9-16,5 3 9 0,-1-2 0 0,1 5 0 16,2-3 0-16,-2 1 0 0,-1-4 0 0,1 9 0 15,2-5-8-15,-2 5 8 0,3-2 0 0,0 2 0 16,3 1 0-16,-3-7 0 0,0 10 0 0,0-3 0 15,0-4 0-15,3 4 0 0,-3-1 0 0,3-2 0 16,1 2 0-16,-4 7 0 0,3-6 0 0,-3 3 0 16,3-4 0-16,1 1 0 0,-4-1 0 0,3 4 0 15,-3-3 8-15,3 5-8 0,1-2 0 0,-1-3 0 16,1 6-12-16,-1-4 12 0,0-2-8 0,4 9 8 16,-3-6 0-16,3 3 0 0,0-4 0 0,3 7 0 15,-3-3 0-15,7 3 0 0,-7-6 0 0,7 6 0 0,-7 0 0 0,3-3 0 16,-3-4 0-16,7 7 0 0,0-3 0 15,0 3 0-15,-10-6 0 0,10 6 0 0,0 0 0 0,0 0 0 16,0 0 0-16,0 0 0 0,0 0 0 0,0 0 0 16,-7-9 0-16,7 9 0 0,-7 0 0 0,7 0 0 15,0 0 0-15,0 0 0 0,0 0 0 0,0 0 0 16,0 0-10-16,0 0 10 0,0 0-8 0,0 0 8 16,0 0-9-16,0 0 9 0,0 0-10 0,0 0 10 15,0 0-8-15,0 0 8 0,0 0 0 0,0 0-9 16,0 0 9-16,0 0 0 0,0 0 0 0,0 0 0 15,0 0-10-15,0 0 0 0,0 0 0 0,0 0 0 16,-4 9 2-16,4-3 0 0,-3 4 0 0,-1-7 0 0,4 6 8 0,0 1 0 16,-7 5-9-16,0-5 9 0,3 5 0 0,1-2 0 15,6 3 0-15,-6-1 0 0,-1-2 0 0,4 3 0 16,-7-7 0-16,7 7 0 0,-3-4 0 0,-4-2 0 16,0 5 0-16,7-5 0 0,-4-1 0 0,4 1 0 15,-3-1 0-15,-1 0 0 0,4-2 0 0,0 2 0 16,-7-9 0-16,7 0 0 0,-3 9 0 0,3-9 0 15,0 0 8-15,0 0-8 0,-8 0 0 0,8 0 0 16,0 0 0-16,0 0 0 0,-7 0 0 0,7 0 0 16,0 0 8-16,0-3-8 0,-7-3 0 0,4-3 0 15,-4-1 0-15,7-5 0 0,-4 2 0 0,1-3 0 16,-1-2 0-16,4 2 0 0,-3-3 0 0,3 3 8 0,-4-2-8 0,4-1 0 16,0 3 0-16,0 3 0 15,0-2 8-15,0-4-8 0,0 10 0 0,0-7 0 0,0 3 0 0,0-2 0 16,0 5 0-16,0-5 0 0,0 5 0 0,0 1 0 15,0-1-8-15,0 1 8 0,-7 3 0 0,7 6 0 16,0 0 0-16,0 0 0 0,0 0-9 0,0 0 9 16,0 0 0-16,0 0 0 0,0 0-8 0,0 0 8 15,0 0-8-15,0 0 8 0,0 0-12 0,7 6 12 16,0-6-18-16,0 9 3 0,4 1 1 0,-1-1 0 16,-6 1 14-16,3-1 0 0,7 7 0 0,-7-1 0 15,4-5 0-15,-1 2 0 0,-3 4 0 0,4 0 0 16,3-4 0-16,-7 7 0 0,4-13 0 0,-1 10 0 15,1-3 0-15,-1-4 0 0,1 0 0 0,-4 1 0 16,4 2 0-16,-4-9 0 0,3 7 8 0,-6-1-8 0,3 1 0 16,7-4 0-16,-10-3 0 0,3 3 0 15,7 4 0-15,-11-4 0 0,8 3 0 0,-4-5 0 0,7 5 0 0,-7-3 0 16,4 4 0-16,-4-7 0 0,3 9-13 16,1-9-7-16,-4 7 0 0,4-1-1 15,-4 1-91-15,7-1-17 0,-7 7-4 0,0-7-675 16,3 7-136-16</inkml:trace>
  <inkml:trace contextRef="#ctx0" brushRef="#br0" timeOffset="2017.695">10185 11036 403 0,'0'0'36'0,"0"0"-36"15,0 0 0-15,0 0 0 0,0 0 307 0,-7-9 54 16,0 5 11-16,3-2 3 0,-3-3-230 0,0-1-45 16,0 1-10-16,0 0-2 0,0-1-48 0,3-6-9 15,-3 7-3-15,0-7 0 0,0 4-12 0,0-4-4 16,0-3 0-16,0 4 0 0,3-4-3 0,-3 0-1 16,0 0 0-16,0 0 0 0,4-6 4 0,-4 6 1 15,0-6 0-15,3 0 0 0,-3 3 5 0,3-3 1 0,-6 0 0 0,3 3 0 16,3-9 7-16,-3 9 2 15,-3-9 0-15,3 9 0 0,0-10 1 0,-4 4 1 0,4 0 0 0,0 3 0 16,-4-4 17-16,4 4 3 0,0-3 1 0,0 0 0 16,-3 0 1-16,2-4 1 0,1 1 0 0,4 0 0 15,-4 2-41-15,0 1-12 0,3-6 0 0,-3 5 8 16,0-2-8-16,4 3 9 0,-8 0-9 0,8-1 10 16,-8-5-10-16,0 9 0 0,4-10 0 0,0 7 0 15,-3 0 11-15,-1 0-3 0,0-7-8 0,1 7 12 16,3-3-4-16,-4-1-8 0,1-2 11 0,3-1-11 15,-4 1 8-15,0-1-8 0,4 7 0 0,-3-6 0 16,-1 5 16-16,1-5-4 0,3 6-1 0,-4-7 0 16,0 7-2-16,1-7 0 0,3 7 0 0,0-6 0 15,-4 6-1-15,4-1-8 0,-3-5 12 0,-1 6-4 16,0-4 0-16,1 4 0 0,-4-6 0 0,7 5 0 0,-8 1 1 0,5 0 0 16,-1-4 0-16,-3 4 0 15,4-6 1-15,-1 6 0 0,0-1 0 0,1 1 0 0,-4-3-10 0,3 3 12 16,1-7-12-16,-1 7 12 0,0-7-12 0,4 7 10 15,0 0-10-15,0-7 10 0,0 10-10 0,4-3 0 16,-4 0 0-16,-4 3 0 0,4 0 0 0,-4-4 0 16,1 11 0-16,-1-7 0 0,8 6 0 0,-11-6 0 15,3 6 0-15,4-6 0 0,-7 6 0 0,3-3 0 16,4 0 0-16,-3 0 0 0,-1-3 8 0,4 9-8 16,-4-3 8-16,4 1-8 0,4-7 19 0,-4 6-2 15,-4-9 0-15,4 2 0 0,0 1-17 0,0 3 0 16,0-3 0-16,0 0 0 0,0 6 0 0,3-6 0 15,-3 7 0-15,0-4 0 0,0-3 0 0,0 6 0 0,0 0 0 0,0-3 0 16,3 3 0-16,-3-6 0 0,0 6-11 0,0-3 11 16,0-3 0-16,0 0 0 0,0 0 0 15,7 6 0-15,-14-3 0 0,7-3 0 16,-4 6 0-16,4-6 0 0,0 6 0 0,0-6 0 0,0 7 0 0,0-1 0 16,0-6 0-16,0 6 0 0,0 3 0 0,0-3 0 15,0 1 0-15,0 2 0 0,0-3 0 0,3 0 0 16,-10 4 0-16,3-4 0 0,4 0 0 0,-3 0 0 15,3 3 0-15,0-2 0 0,3-1 0 0,-6 3 0 16,6-3 0-16,-3 0 0 0,-4 4 0 0,8-4 0 16,-1 6 0-16,4-2 0 0,-3-1 0 0,-1 7 0 15,1-4 0-15,-1-3-8 0,-3 1 8 0,7 5 0 16,-10-2 0-16,3-4 0 0,3 7 0 0,-3 2 0 0,0-5 0 16,3 2 0-16,1-5 0 0,-1 5 0 0,-3 1 0 15,7 3 0-15,-7-4 0 0,7 1 0 16,0 0 0-16,0 5 0 0,-7-2 0 0,4-3 0 0,-1 2 0 0,4 7-8 15,-3 0 8-15,3 0 0 0,0 0 0 0,0 0 0 16,-4-9 0-16,4 9 0 0,-7 0-10 0,7 0 10 16,0 0-8-16,-3 6 8 0,-8-3-8 0,4 4 8 15,3-4-8-15,-3 3 8 0,7 4-8 0,-7-1 8 16,0 0-8-16,0 1 8 0,4 5 0 0,-4 1-8 16,-1-3 8-16,5-4 0 0,-4 7 0 0,3 3 0 15,-3-1 0-15,7-2-8 0,-10 3 8 0,3-3 0 16,3 2 0-16,-3-5 0 0,4 9 0 0,-4-10 0 15,3 4 0-15,0 0 0 0,1-4 0 0,-1-2 0 16,4-1 0-16,0-9 0 0,0 0 0 0,0 0 0 0,0 0 0 0,0 0 0 16,0 0 0-16,0 0 0 0,0 0 0 0,0 0 0 15,0 0 0-15,0 0 8 0,0 0-8 0,4-9 8 16,3 6-8-16,-3-7 0 0,3-6 0 0,-4 7 8 16,1-7-8-16,3-2 0 0,-4 2 0 0,4 3 8 15,0-2-8-15,-3-4 0 0,-1 0 0 0,4 3 0 16,0 4 0-16,-3-4 0 0,3 0 0 0,-3-2 0 15,3 8 0-15,0-9 0 0,-4 10 0 0,4-7 0 16,-3 7 0-16,-1 0 0 0,4-1 0 0,0 1 0 16,-3 2 0-16,3 4 0 0,-3-3-9 0,-4 6 9 15,3-3 0-15,4-3 0 0,0 6-9 0,4 0 9 16,-1 6 0-16,4-3 0 0,-3-3-8 0,3 9 8 0,-3-2 0 0,3-4-12 16,-7 3 12-16,4 4-10 0,-1-1 10 0,4 0 0 15,-3 1 0-15,-1-1 0 16,1-3 0-16,-4 10 0 0,0-7 0 0,0 1 0 0,0-1 0 0,0 1 0 15,-3-7 0-15,-1 9 0 0,1-8 0 0,-1 5 0 16,1 0 0-16,-1-2 0 0,-3-7 0 0,4 9 0 16,-1-6 0-16,1 3 0 0,3 4 0 0,-7-10 0 15,0 0 0-15,4 9 0 0,6 1 0 0,-10-1 0 16,7-3 0-16,-7-6 0 16,7 10-59-16,4-7-9 0,-1 9-3 0,1-2 0 15,3 2-104-15,-3-2-21 0,-1 12-4 0</inkml:trace>
  <inkml:trace contextRef="#ctx0" brushRef="#br0" timeOffset="4825.36">10661 11704 576 0,'0'0'51'0,"0"0"-41"0,0 0-10 0,0 0 0 16,0 0 187-16,0 0 35 0,0 0 7 0,-4 0 2 15,-6 0-150-15,-1 0-29 0,11 0-7 0,-3 0-1 16,-8-3-16-16,1-4-3 0,3 7-1 0,3-3 0 16,-3-3-12-16,0 0-4 0,0 3 0 0,3-4 0 15,4 7 0-15,0-9 0 0,-10 0 0 0,6 5 0 16,4 4 18-16,-3-9 3 0,-4-7 1 0,-4 7 0 15,0-7 3-15,4 4 1 0,7-4 0 0,-7 0 0 0,-10 4 8 0,10-4 2 16,3-3 0-16,1 4 0 0,-8-4-4 0,4 0 0 16,0 0 0-16,3-6 0 0,1 6-4 0,3-6 0 15,-7 6-1-15,7-6 0 0,7-3-9 16,-7 0-2-16,-7 3 0 0,0-10 0 0,7 7-10 0,0 3-2 16,-4-6-1-16,-3-1 0 0,-3 4 1 0,6 0 1 15,8 0 0-15,-4 3 0 0,-11-4 13 0,4 4 2 16,10-3 1-16,1 3 0 0,-8-3-1 0,4 3 0 15,-3-4 0-15,3 4 0 0,0-3 0 0,-4 0 0 16,4-4 0-16,7 4 0 0,0 0-16 0,1 0-3 16,-5-4-1-16,-3-5 0 0,-3 9 0 0,6-7 0 0,8 1 0 15,-8 5 0-15,-10-5-8 0,7-1 12 0,11 7-12 16,-8-6 12-16,-6-1-12 0,-1 7 0 0,11-7 9 0,-3 4-9 16,6 0 9-16,-6-1-9 0,-4 1 12 0,7 0-12 15,7-4 11-15,-10 4-11 0,-4 3 10 0,0-1-10 16,10 1 17-16,-3-6-2 0,-3 9-1 0,-4-4 0 15,-4 1-2-15,8 3-1 0,6-3 0 0,-6 0 0 16,-8 3-2-16,4-1 0 0,7-2 0 0,-3 3 0 16,-1-3-9-16,1 3 0 0,-1-3 9 0,1 9-9 15,0-6 18-15,-1 0-1 0,-3 3 0 0,4-3 0 16,3-1-17-16,-4 8 0 0,-10-1-13 0,7-6 5 16,0 6 8-16,4-6 11 0,-4 6-3 0,-4-6 0 15,1 6-8-15,3-3 0 0,0-3 0 0,0 0 8 16,-11 0-8-16,11 3 0 0,4-3 0 0,-4 0 0 0,0-3 0 15,0 3 0-15,0-4 0 0,0 4 0 0,7-3 0 16,-4 3 0-16,-6 3 0 0,3-3 0 16,3-3 0-16,1 3 0 0,-11-1 8 0,0 5-8 0,3-5 0 0,4 1 0 15,-4-3 0-15,1 9 0 0,-1-9 8 0,-3 3-8 16,7 0 0-16,-3 0 8 0,-8 6-8 0,4-3 0 16,11-3 0-16,-4 0 0 0,0 6 0 0,0 3 0 15,0-2 0-15,3-1 0 0,4 0 0 0,0 0 0 16,-10 0 0-16,6 4 0 0,8-4 0 0,-4 3 0 15,-7-3 0-15,4 4 0 0,-1 2-9 0,1-3 9 16,3 1 0-16,-4 2 0 0,-6-2 0 0,6 5 0 16,4-9 0-16,-3 10 0 0,-4-7 0 0,0 7-8 0,3-4 8 15,4 1 0-15,0-1 0 0,-3 4 0 0,-1-1 0 0,1-5 0 16,7 5 0-16,-8 4 0 0,-3-3 0 0,4-1 0 16,-1 1 0-16,1-1 0 0,-1 1 0 0,-3 0 0 15,0 2 0-15,0-2 0 0,7 6 0 0,-7 3 0 16,-3-10 0-16,3 1 0 0,7-4 0 0,-7 10 0 15,0 3 0-15,0-6 0 0,3-3 10 0,1-1-2 16,3 10-8-16,-7 0-12 0,0 0 4 0,3-9 0 16,1-1 8-16,-1 7 0 0,-3-3 0 0,0 6 0 15,0-9 0-15,0 9 0 0,0 0 0 0,-3-7 0 16,-1 7 0-16,4 0 0 0,0 0 0 0,0 0-8 16,-7-9 8-16,7 9 0 0,0 0 0 0,0 0 0 15,0 0 0-15,0 0 0 0,0-3 0 0,0 3-8 16,7-7 8-16,-7 7 0 0,0-9 0 0,0 9 0 15,7 0 8-15,-7 0 1 0,-3-9 0 0,3 2 0 0,0 7-9 16,0-3-12-16,0-3 2 0,-4-3 1 0,1 9 9 0,3 0 0 16,0 0 0-16,0 0 0 0,-4-10 0 0,4 10 0 15,0 0 0-15,0 0-8 0,0-9 8 0,0 9 0 16,0 0 0-16,7-3-8 0,-3-4 8 0,-4 7 0 31,0-6 0-31,0 6-8 0,0-3 8 0,0 3 0 0,0 0 0 0,0 0 0 16,0 0 0-16,0-6 12 0,0 3 0 0,0 3-1 0,-7-7-20 15,7 7-4-15,0 0-1 0,0 0 0 0,-7 0 14 0,7 0 0 16,0 0 0-16,0 0 0 0,0 0 0 0,0 0 0 16,0 0-8-16,0 0 8 0,10 0 0 0,-10 0 0 15,0 0 0-15,0 0-9 0,0 0 9 0,0 0 0 0,0 0-9 16,-7 0 9-16,-3 0-15 0,6 7 2 0,4-7 0 0,-7 3 0 16,-7 3 13-16,7 3 0 0,0-9 12 0,0 10-12 15,-4-1 0-15,4-3 0 0,-3-2 0 16,6 5 0-16,1-3 0 0,-4-3 0 0,-4 4 0 0,0 2 0 15,8 0 0-15,-4-2 0 0,-4 2 0 0,1-6 0 16,3 7 0-16,0-4 0 0,0 3 0 0,-8 1-9 16,-2-1 9-16,6 1-12 0,11-1 12 0,-7-3-12 15,-7 4 12-15,3-4 0 0,11-6 0 0,0 0 0 16,0 0 0-16,-7 3 0 0,4 6 0 0,3-9 0 16,0 0 0-16,0 0 0 0,0 0 0 0,0 0 0 15,0 0 0-15,0 0 0 0,0 0 0 0,0 0 0 16,0 0 0-16,0 0 0 0,7 0 0 0,-7 0 0 15,0 0 0-15,3-9 0 0,8 0 0 0,-4-1-8 16,-7 4 8-16,4-3 0 0,6-1-9 0,4 1 9 0,-3-1 0 16,-1-5 0-16,1 5 0 0,3 1 0 0,4-1 0 15,-8 1 0-15,-6-7 0 0,3 7 0 0,7 0 0 16,-3-1 0-16,-8 1 0 0,1-1 0 0,-1 1 0 0,1 0 0 16,3 2 0-16,-4-2 0 0,-6-1 0 15,3 1 0-15,10 6 0 0,-6-3 0 0,-4-4 0 0,0 4 0 16,3 3 0-16,1-3 0 0,3 2 0 0,0-2 0 15,-7 6 0-15,4 0 0 0,6-9-9 0,-3 9 9 16,-7 0 0-16,0 0 0 0,0 0-8 0,0 0 8 16,0 0 0-16,0 0 0 0,0 0 0 0,0 0-8 15,7 0 8-15,-7 0 0 0,0 0 0 0,4 9 0 16,6 1-8-16,-3-1 8 0,1-3 0 0,-5 4 0 0,4-1 0 16,4 7 0-16,-4-7 0 0,3 1 0 0,-3-1 0 0,0 7 0 15,11-7 0-15,-7 4 0 0,-4-4 0 0,0 0 0 16,3 7 0-16,1-7 0 0,3 7 0 0,-7-6 0 15,-3-1 0-15,3 7 0 0,7-4 0 0,-4-2 0 16,-6 5 0-16,3-5 0 0,7 5 0 0,-3-5 0 31,-4-1-37-31,0 1-11 0,0-1-1 0,3-3-810 0,8 4-161 0</inkml:trace>
  <inkml:trace contextRef="#ctx0" brushRef="#br0" timeOffset="7523.831">10947 11506 979 0,'-18'-6'43'0,"11"6"9"0,0 0-41 0,7 0-11 0,0 0 0 0,0 0 0 15,-11 0 172-15,11 0 33 0,0 0 7 0,0 0 0 32,0 0-212-32,0 0-56 0,7-9-5 0,4 9-1 0,-7 0 36 0,-4 0 7 0,0 0 2 0,10-10 0 15,8 7 17-15,-8-3 9 0,-6 3-1 0,3-4 0 16,4-2 22-16,-1 3 4 0,-10-4 1 0,4 7 0 16,-4-3 17-16,3-3 4 0,8-1 1 0,-4 1 0 15,-11-1-9-15,11 4-1 0,7-3-1 0,-3 5 0 16,0-5-13-16,-1 0-2 0,1-1-1 0,3-2 0 15,4 2-1-15,-1 1 0 0,-6-1 0 0,3-8 0 16,7 2 7-16,-3 7 0 0,-8-10 1 0,4 0 0 16,4 0-2-16,3-6-1 0,0 0 0 0,-3 3 0 15,0-9-10-15,3 2-3 0,11 1 0 0,-4 3 0 0,-14-3-9 16,14 0-1-16,7-7-1 0,1 10 0 16,-1-3-2-16,0 0-8 0,0-4 12 0,1 10-4 0,-5-6 5 0,5-3 1 15,-4 3 0-15,-1-7 0 0,1 7 3 0,0-7 1 16,3 7 0-16,-3 0 0 0,0-3 3 0,-1 2 1 15,1-5 0-15,0 6 0 16,3-1-5-16,-3-5-1 0,0 9 0 0,-1-7 0 0,1 1 4 0,-4 3 1 16,1-10 0-16,-5 4 0 0,4-1-1 0,-3 1-1 15,3-4 0-15,1 10 0 0,-5-13-8 0,4 13-2 16,1-7 0-16,-1 7 0 0,0-6-9 0,-3 5 10 16,3 1-10-16,-3 0 10 0,-1-3-2 0,5 2 0 0,-5 4 0 15,1-3 0-15,0 0-8 0,-4 3 0 0,4-3 0 16,-4-1 0-16,0-2 0 0,4 3 0 0,-8 0 9 0,4-1-9 15,1-2 9-15,-1 9-9 0,-4-9 12 0,5 9-12 16,-5-6 14-16,4-4-4 0,1 4-1 0,-5 3 0 16,4-3 2-16,-3-1 0 0,0-5 0 0,-1 9 0 15,4-7-11-15,-3 7 12 0,0-3-12 0,3-3 12 16,0 3-12-16,-3-1 0 0,3-5 0 0,0 9 0 16,-3-3 0-16,3 2 0 0,-4 5 0 0,1-5 0 15,0 1 0-15,3-3 0 0,-3 9 0 0,-1-6 0 16,4 0 0-16,-3 3 0 0,0-3 0 0,-1 0 0 15,4 3 0-15,-3 0 0 0,0-6 0 0,-1 9 0 16,5 0 0-16,-5-6 0 0,-3 6 0 0,0 1 0 16,1-8 0-16,-1 8 0 0,-4 2 0 0,4-3 8 15,0 0-8-15,1 10 0 0,-5-10 0 0,1 3 0 0,-1 1 0 0,4 2 0 16,-3-2 8-16,0-4-8 0,-1 9 0 16,1-5 0-16,-4 2 0 0,0-3 0 0,3 7 0 15,-3-7 0-15,1 4 0 0,2 2 0 0,-3-5 0 0,0 5 0 16,0-5 0-16,0 5 0 0,0-2 0 0,0-4 0 15,1 7 0-15,-1-1 0 0,-4-6 0 0,4 7 0 16,0 0 0-16,0-7 0 16,0 7 0-16,0-1 0 0,-3 7 0 0,3-6 0 0,-4-1 0 0,5 4 0 15,-5-3 0-15,4 2 0 0,-3 4 0 0,-1-3 0 16,4-4 0-16,-3 1 0 0,-1 6 0 0,1-3 0 16,-4 6 0-16,7-7 0 0,-4 4 0 0,4-3 0 15,-3 6 0-15,-4 0 0 0,0 0-9 0,0 0 9 0,0 0 0 16,0 0 0-16,0 0 0 0,0 0-8 15,0 0 8-15,0 0 0 0,4-9 0 0,-4 9 0 0,0 0 0 0,0 0 0 16,0 0 0-16,0 0 0 0,3-4 0 0,-3 4 0 16,0 0 0-16,0 0 0 0,0 0 0 0,0 0 0 15,0 0 0-15,0 0-8 0,0 0 8 0,0 0 0 16,0 0 0-16,0 0 0 0,0 0 0 0,0 0 0 16,0 0-8-16,0 0 8 0,0 0 0 0,0 0 0 15,0 0 0-15,0 0-8 0,0 0 8 0,0 0 0 16,0 0 0-16,0 0 0 0,0 0 0 0,0 0 0 15,0 0 0-15,0 0 0 0,0 0 0 0,0 0 0 16,0 0 0-16,0 0 0 0,0 0 0 0,0 0 0 16,0 0 0-16,0 0 0 0,0 0 0 0,0 0 0 15,0 0 0-15,0 0 0 0,0 0 0 0,0 0 0 0,0 0 0 0,0 0 0 16,0 0 0-16,0 0 0 16,0 0 0-16,0 0 0 0,0 0 0 0,0 0 0 15,0 0 0-15,0 0 0 0,0 0 0 0,0 0 0 0,0 0 0 0,0 0 0 16,0 0 0-16,0 0 0 0,0 0 0 0,0 0 0 15,0 0 0-15,0 0 0 0,0 0 0 0,0 0 0 16,0 0 0-16,0 0 0 0,0 0 0 0,0 0 0 16,0 0 0-16,0 0 0 0,0 0-9 0,0 0 9 15,0 0 0-15,0 0-9 0,0 0 9 0,0 0 0 16,0 0 0-16,0 0 0 0,0 0 0 0,0 0 0 16,0 0 0-16,0 0 0 0,0 0 0 0,0 0 0 15,0 0 0-15,0 0 0 0,0 0 0 0,0 0 0 16,0 0 0-16,0 0 0 0,0 0 0 0,0 0 0 0,0 0 0 0,0 0 0 15,0 0 0-15,0 0 0 0,0 0 0 16,0 0-8-16,0 0 8 0,0 0 0 0,0 0 0 0,0 0 0 16,0 0 0-16,0 0 0 0,0 0 0 15,0 0 0-15,0 0 0 0,0 0 0 0,0 0 0 0,0 0 0 16,0 0 0-16,-7 0 9 0,0-6-1 0,0 6-8 31,0 6-16-31,-4-2-11 0,-3 2-1 0,4-3-1 0,-5 3 29 0,-2 4-9 0,-1-4 9 0,1-3 0 16,2 6 0-16,-6-2 0 0,4-4 0 0,-1 3 0 15,-3-3 0-15,3-3 0 0,1 7 0 0,2-7-8 16,-2 3 8-16,3 3 0 0,0-6 0 0,-1 6 0 16,1-3 0-16,0-3 0 0,7 7 0 0,-3-4 8 15,3 3-8-15,-4-3 0 0,0 7 0 0,1-10 0 16,3 9 0-16,-4-3 0 0,4-6 0 0,0 3 0 0,0 4 0 0,7-7 0 16,0 0 0-16,0 0 0 0,0 0 0 0,0 0 0 15,0 0 0-15,0 0 0 0,0 0 0 0,0 0 0 16,0 0 0-16,0 0 0 0,0 0 0 0,0 0 0 15,11-10 0-15,-1 10 0 0,1-6 0 0,-1 3 0 16,-3-3 0-16,4 2 0 0,7-2 0 0,-4-3 0 16,3 6 0-16,1-4 0 0,0 4 0 0,-1-3 0 15,1 0 0-15,3 3-8 0,-3 3 8 0,-1 0-12 16,1-7 12-16,-4 7-12 0,0 0 12 0,0 0 0 16,0 0 8-16,1 0-8 0,-1 0 0 0,-4 0 0 15,1 0 0-15,-1 0 0 0,1 0 0 0,0 0 0 16,-4 0 0-16,3 0-8 0,-3 0 8 0,4 0 0 0,-4 0 0 15,0 0 0-15,0 7 0 0,0-7 0 0,-3 3 0 16,3 3 0-16,-4 3 0 0,4 1 0 0,-3 5 0 0,-1-5 0 16,1-1 0-16,-1 7 0 0,4-4 0 0,-3-2 0 15,-1 6 0-15,-3-7 0 0,0 7 0 0,0-4 0 16,0-2 0-16,0-1 0 0,-3 0 0 0,3 7 0 16,-4-6 0-16,4-1 0 0,-3 0 0 0,-1 7 0 15,4-7-17-15,0 1-5 0,0-4-1 0,0 4 0 31,4-1-107-31,-1 0-22 0,1 1-4 0,-4-1-624 0,3 7-124 0</inkml:trace>
  <inkml:trace contextRef="#ctx0" brushRef="#br0" timeOffset="9234.705">10795 10863 748 0,'0'0'33'0,"0"0"7"0,-11 0-32 0,8 4-8 0,3-4 0 0,0 0 0 15,-7 0 172-15,7 0 33 0,0 0 7 0,0 0 0 16,0 0-143-16,0 0-29 0,0 0-5 0,0 0-2 15,0 0-7-15,0 0-2 0,0 0 0 0,0 0 0 16,0 0 4-16,7 0 0 0,-7 0 0 0,3-10 0 16,1 7 8-16,3-6 1 0,4-1 1 0,-8-5 0 15,1 5-2-15,3-6-1 0,3-2 0 0,1-1 0 16,-1 0 9-16,1 0 1 0,-4-6 1 0,4 9 0 16,-1-5-25-16,1-1-5 0,-4 0 0 0,7-3-1 15,4 6 3-15,-4-6 1 0,-11 0 0 0,4 3 0 0,4-10 17 0,3 10 3 16,-3-3 1-16,-1 0 0 0,-3-3-13 0,7 0-3 15,0-1 0-15,1-2 0 0,-8 3-10 0,3-7-2 16,8-2-1-16,3 2 0 0,-3 1 7 0,-1-4 2 16,-3 4 0-16,8-4 0 0,-5 4-8 0,1-4-2 15,-8 3 0-15,8 1 0 0,3-1 7 0,-3 4 2 16,0-3 0-16,-1-1 0 0,1 1 1 0,3-4 1 16,0 3 0-16,-3 1 0 0,-1 6-10 0,1-7-3 15,7-2 0-15,3 8 0 0,0-5-8 0,-3 6 12 16,-4-4-12-16,0 1 12 0,4 0-3 0,0 2 0 15,-1 1 0-15,-3 0 0 0,1-3-9 0,2-1 0 0,-6 1 0 16,3-1 0-16,-3-2 0 0,-1-1 0 0,1 1 0 16,0 0 0-16,-4-4 0 0,0 3 0 0,4 7 9 0,-4-6-1 15,0-1-8-15,0 7 12 0,0-10-4 0,-3 4 0 16,6-1-8-16,-3 1 9 0,0 2-9 0,1-2 10 16,-1-1-10-16,0 7 0 0,3-6 0 0,5-1 0 15,-5 1 0-15,4 6 0 0,4-7 8 0,-4 7-8 16,0 3 0-16,4 3 0 0,-4-10 0 0,-3 11 0 15,3-5 0-15,-3 1 0 0,-1 7 0 0,1-11 0 16,-4 4 0-16,4 3 8 0,-4-3-8 0,0 0 0 16,0 0 10-16,0 6-10 0,0-9 12 0,-3 3-12 15,-1 6 13-15,5-6-4 0,-5-3-1 0,1 3 0 16,-1 6-8-16,-3 0 0 0,4-6 0 0,-4 6 8 16,0 0-8-16,0 4 0 0,0-4 0 0,0 9 0 0,-3-8 0 0,-1 2 0 15,1 7 8-15,-1-1-8 0,4-2 0 0,-3-1 0 16,-4 0 0-16,3 7 0 0,-3-3 0 0,8-1 0 15,-5 1 0-15,-3 6 0 0,-3-3 0 0,3-4 0 16,3 4 0-16,-3 3 0 16,0 3 0-16,-3-7 0 0,3 4 0 0,0 3 0 0,-4-6 0 0,4 6 0 15,0 0 0-15,0 0 0 16,0 0 0-16,0 0 0 0,-4-3 0 0,4 3 0 0,0 0 0 0,0 0 0 16,0 0 0-16,0 0 0 0,0 0-8 0,0 0 8 15,-3-6 0-15,-4 6 0 0,0 0 0 0,0 9 0 16,7-9-9-16,-7 6 9 0,0-3 0 0,0 7-8 15,0-4 8-15,0 4 0 0,-1-1-8 0,1 7 8 16,-3-7 0-16,3 0 0 0,-4 1 0 0,1 6 0 16,-1-4 0-16,4-2 0 0,-4-1 0 0,4-3 0 0,-3 4 0 15,-1-1 0-15,1 0 0 0,3-2 0 0,-1 2 0 0,1-6 0 16,0 4 0-16,0-4 0 0,4 3 0 0,3-6 0 16,0 0 0-16,-7 0 0 0,7 0 0 0,0 0 0 15,0 0 0-15,0 0 0 0,-7 0 9 0,7 0-9 16,0 0 21-16,0 0-1 0,-4-6 0 0,1-4 0 15,3 1-28-15,3-1-7 0,-3 1-1 0,4-7 0 16,3 7 16-16,0-4 0 0,0-2-10 0,3-4 10 16,1 3-9-16,3-3 9 0,4 7-12 0,-1-10 12 15,5 9-10-15,-5-5 10 0,4 2-8 0,-3 0 8 16,0 7-8-16,3-1 8 0,-7 1-8 0,4 0 8 16,-1-1 0-16,-3 4-8 0,0 6 8 0,-3-3 0 15,0-4 0-15,-1 7 0 0,-10 0 0 0,11 7-8 16,-1-4 8-16,-3 3 0 0,0 4 0 0,-3-1-8 0,3 0 8 15,-3 1 0-15,-4-1 0 0,3 1 0 0,1 5 0 0,-4 4 0 16,0-3 0-16,0-7 0 0,0 10 0 0,0-3 0 16,0-4 0-16,-4 4 8 0,4 0-8 0,-3-4 0 15,-1-2 0-15,0 5 8 0,1-5-8 0,3 5 0 16,0-5 0-16,0 2-8 16,0-2-111-16,3-1-21 0,5 4-5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13:03.638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10319 17003 1872 0,'0'0'83'0,"-7"-6"17"16,-7 6-80-16,-4-9-20 0,7 6 0 0,-3-4 0 15,-3 7 48-15,-1-9 5 0,0 6 2 0,1-4 0 16,-4 4-55-16,-4-3 0 0,0 0 0 0,-3 3-8 16,0-4 8-16,-8 7 0 0,-2 0 0 0,-5 0 0 0,-3 0 0 0,4 0 0 15,-4 0 0-15,0 7-8 0,-3-7 8 0,-4 3 0 16,-3-3 0-16,-4 6 0 0,0 0 0 0,0-3 0 15,-4 4 0-15,4-4 0 0,0 6 0 0,4-9 0 16,-4 7 10-16,0-4-10 0,0-3 15 0,0 0-3 16,3 6-1-16,5-3 0 0,-5-3-1 0,11 0 0 15,0 6 0-15,8-6 0 0,2 0 4 0,-2 4 1 16,6 2 0-16,4 0 0 0,6-3-15 0,-2-3 8 16,3 10-8-16,6-10 0 0,5 6 0 0,3-3 0 15,0 6-11-15,7-2 11 0,7 2-19 0,3 1 4 16,4-1 1-16,8-3 0 0,2 4 14 0,5-7 0 15,9 6 0-15,5-3 0 0,6-6-14 0,11 4 3 16,4 2 1-16,6 0 0 0,-3-3 10 0,4-3-13 0,3 0 5 0,3 0 8 16,1-3 0-16,3 3 0 0,0 0 0 0,-3 0 0 15,-4 0 25-15,4 0 3 0,-4 0 1 0,3 0 0 16,-3 0 17-16,-3 3 3 0,-4-3 1 0,0 0 0 16,-7 0-14-16,0 6-4 0,-7-2 0 0,3-4 0 15,8 0-12-15,-15 6-4 0,-10-3 0 0,-7-3 0 16,3 6-1-16,-7-3-1 0,-10-3 0 0,-1 7 0 15,-9-7-5-15,2 0-1 0,-3 0 0 0,-7 0 0 16,-7 3-8-16,0 3 0 0,7-6 0 0,-14 0 0 16,-11 0 0-16,-3 0 0 0,-7 0 0 0,-1 0 0 15,-9 0 0-15,-5 0 0 0,-3 0 0 0,-3 0 0 16,-8 0 0-16,-3 0 0 0,-3 0 0 0,-1 0 0 0,1 0 0 16,-1 0 0-16,4-6 0 0,-3 6 0 15,3 0 10-15,-1 0-10 0,-2 0 12 0,6 0-12 0,1 0 11 0,6 0-11 16,8 6 10-16,0-6-10 0,6 0 20 0,1 6-1 15,3-2-1-15,0-4 0 16,4 6-42-16,7-3-8 0,0-3-1 0,7 9-1 16,6-2-168-16,5 5-34 0,3-6-6 0,7 4-2 0</inkml:trace>
  <inkml:trace contextRef="#ctx0" brushRef="#br0" timeOffset="979.262">21862 17530 2070 0,'0'0'92'0,"0"0"18"0,0 0-88 0,0 0-22 0,0 0 0 0,0 0 0 16,-7 0 14-16,7 0-2 0,0 0 0 0,-7 0 0 31,-11-6-32-31,0 3-6 0,4 3-2 0,-7-6 0 0,-7 2 9 0,-4-2 2 0,-3 3 0 0,-8-3 0 15,5 3 8-15,-8-4 9 0,-7-2-13 0,-4 3 5 16,1 2 28-16,-4-2 5 0,-4 6 2 0,1-3 0 16,-1-3-1-16,1 6 0 0,-4-3 0 0,0-4 0 15,0 4 14-15,-4-3 4 0,-3-3 0 0,7-1 0 16,0 4-20-16,4 3-3 0,-4-4-1 0,7 7 0 16,0-3-2-16,7-3-1 0,7 3 0 0,0-3 0 15,0-4-3-15,7 7-1 0,4-3 0 0,7 0 0 0,0 2-13 16,7 4 0-16,3-6 0 0,4 6 0 0,3-3 10 0,8-3-10 15,3 6 10-15,0 0-10 0,7 0 8 0,7-10-8 16,11 7 0-16,10-3 9 16,7 6-34-16,15 0-7 15,3-9-2-15,7 9 0 0,7 0 18 0,3 0 3 0,15 0 1 0,0 0 0 0,6 0 12 0,5 0 0 16,-1 9 0-16,7-3 10 0,-3-3 2 0,4 4 0 16,-5-4 0-16,-2 6 0 0,-4-3 12 0,3 4 4 15,0-1 0-15,-10-2 0 0,-11 2-9 0,-7 0-2 16,-3-6 0-16,-4 4 0 0,-11-4-7 0,-10-3-2 15,-14 6 0-15,-4-6 0 0,0 0-8 0,-10 0 10 16,-18 0-10-16,0 0 10 0,0 0-10 0,-11-9 0 16,-13 2 0-16,-8 4 8 0,-7-6 6 0,-7 3 1 0,4-4 0 0,-15 7 0 15,-17-3-3-15,-3 6-1 0,3 0 0 0,-11 0 0 16,-3 0 9-16,-11 0 3 0,-3 9 0 0,-8-2 0 16,1-4 0-16,-7 6 0 0,3 0 0 0,-4 7 0 15,-3-6-15-15,4 8-8 0,-1-8 8 0,1 9-8 31,-4 3-30-31,0-4-10 0,0 1-3 0,-3 0-781 0,-4 0-157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14:20.2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13444 11212 1216 0,'0'0'54'0,"0"0"11"0,0 0-52 0,0 0-13 16,0 0 0-16,0 0 0 0,0 0 28 0,11 0 4 16,-4 0 0-16,0-7 0 0,4 7-16 0,-1-3-2 15,1-3-1-15,-1-4 0 0,1 7-4 0,3-3-1 16,-3-3 0-16,-1-1 0 0,-10 10 0 0,4-6 0 0,3 3 0 0,-7 3 0 15,0 0 45-15,0 0 9 16,0 0 2-16,0 0 0 0,-11 3-14 0,1-3-2 0,-1 6-1 0,-3-6 0 16,3 10-28-16,-3-4-6 0,0-3-1 0,4 3 0 15,-5-3-3-15,5-3-1 0,-8 0 0 0,4 0 0 16,0 0 13-16,0-3 3 0,0-3 0 0,0 3 0 16,-4-3 8-16,0-4 1 0,-3 4 1 0,0 3 0 15,-4-3-17-15,1 2-3 0,-5-2-1 0,1 6 0 16,-7 0 10-16,0 0 1 0,-4 6 1 0,4-2 0 15,-1-4-25-15,1 9 0 0,0-3 0 0,3-3 0 16,4 4 8-16,0-1-8 0,-1-3 12 0,5 3-4 16,3-3-8-16,-4-3 8 0,11 0-8 0,0 7 8 15,-4-7-8-15,7 0 8 0,4 0-8 0,0-7 8 16,4 7 0-16,3 0-8 0,0 0 12 0,3-3-4 16,-3 3-8-16,7-6 10 0,0-3-10 0,4 9 10 0,3-10-10 15,0 10 0-15,0 0 0 0,4 0 0 16,0 3 0-16,3 4 0 0,0-1-9 0,4-3 9 0,-1 3-10 0,5-3 10 15,2 4-8-15,5-4 8 0,2 3 0 0,5-3 0 16,-5-3 0-16,8 7 0 0,-3-7 0 0,-1 0 0 16,0 0 0-16,-3-7 0 0,0 7 0 15,-7 0 0-15,-1 0 0 0,-2-3 0 0,-1-3 0 0,-3 6 0 16,-4-10 9-16,-4 10-9 0,1-3 20 0,-4-3-2 16,0-3-1-16,0 9 0 0,-3-10 0 0,0 4 0 15,-4 3 0-15,0-3 0 0,0 6-1 0,-7 0 0 16,0 0 0-16,0 0 0 0,0 0-16 0,0 0-9 15,0 0 1-15,0 0 0 0,0 0-8 0,-11-4-2 0,-3-2 0 0,-4 6 0 16,1 6 5-16,-4-2 1 0,-4-4 0 0,-3 9 0 16,-4-9 12-16,0 6-9 0,-3-3 9 0,-4 4-8 15,-7 2 0-15,4 0 0 0,-4-2 0 0,0 2 0 32,-3 1-77-32,3-1-15 0,-3 0-4 0,-1 1-830 0</inkml:trace>
  <inkml:trace contextRef="#ctx0" brushRef="#br0" timeOffset="5001.982">15586 9659 921 0,'0'0'82'0,"-7"-6"-66"15,0 3-16-15,0-6 0 0,0-1 70 0,-4 4 10 0,4-7 3 0,3 1 0 16,1 2-63-16,3 1-20 15,0 0 10-15,0-1-10 0,0 1 44 0,3-1 3 0,1 1 1 0,-4 3 0 16,3-4-4-16,-3 1 0 0,0 9 0 0,0 0 0 16,0-10-28-16,0 10-7 0,-3-3-1 0,-1-3 0 15,-3 6-8-15,-3 0 0 0,-1-6 0 0,1 6 8 16,-5 0-8-16,5-3 8 0,-8 3-8 0,1 0 8 16,-1 0 10-16,4 3 2 0,-7 3 0 0,7-6 0 15,-4 0 5-15,4 0 2 0,3 0 0 0,1 9 0 16,-4-9-11-16,-4 0-1 0,4 10-1 0,-4-10 0 15,0 6 31-15,-3-3 7 0,4 3 0 0,-1-2 1 16,0 2-37-16,-3-3-7 0,-3 3-1 0,2 4-8 16,-2-10 8-16,-1 9-8 0,0-3 0 0,1-2 0 15,-5 2 0-15,-2-3 0 0,2-3 0 0,-2 6 0 16,-5-6 0-16,5 0 0 0,2 3 0 0,-2-3 0 0,-1 0 0 16,4 0 0-16,-1-3 8 0,1 3-8 0,0 0 19 0,3-6 0 15,-3 6 0-15,3 0 0 0,1 0 13 0,-1 0 2 16,-3 0 1-16,0 0 0 0,-1 0-35 15,5 0 0-15,-1 0 0 0,0 0 0 0,4 0 0 0,0 0 0 16,3 0-12-16,1 0 3 16,-1 0 9-16,0 0 8 0,4 0-8 0,-3 0 11 0,-1 6-11 0,4-3 0 15,0-3 0-15,0 0 0 0,7 7 0 0,-4-7 0 16,4-7-12-16,7 7 12 0,0 0 0 0,0 0 12 16,-7 0 0-16,7 0 0 0,0 0-12 0,0 0 12 15,0 0-12-15,0 0 12 0,3-3 4 0,-3 3 2 16,4-6 0-16,-1 3 0 0,1-3 14 0,3 2 4 0,0-2 0 0,-3 3 0 15,-1-3-20-15,4-4-4 0,-3 4-1 0,3 3 0 16,-7 3-3-16,3-6-8 0,1-7 12 0,3 7-4 16,0-4-8-16,4 1 0 0,-8 0 9 0,4-7-9 15,4 7 0-15,-4-1 0 0,3-2 0 0,4-4 8 16,1 10-8-16,-1-4 12 0,3 1-4 0,1-1 0 16,-4 1-8-16,0 0 0 0,4 2 0 0,-4 4 8 15,-3-3-8-15,-1 6 9 0,1 0-9 0,-4 0 10 16,-7 0-10-16,0 0 0 0,0 0 0 0,7 6-11 15,-7-6 11-15,0 0-13 0,0 0 5 0,0 0 8 16,0 0-15-16,0 0 5 0,-7 3 1 0,0 4 0 16,0 2 9-16,0-9 0 0,-4 9 0 0,0-2 0 15,-3-4 0-15,0 3 0 0,0 3 0 0,-4-5 0 16,1 5 0-16,-1 4 0 0,4-1 0 0,0-2 0 16,0-1 0-16,0 7 0 0,-7-13 0 0,6 9 0 0,-2 1 0 15,3-4 0-15,0 1 0 0,-1-4 0 0,1 3 0 0,4 1 0 16,-8 5 0-16,8-11 0 0,-5 5 0 0,5-3 8 15,-1 4-8-15,1-1 0 0,-1-3 0 0,1-3 0 16,-1 4 0-16,4-4 0 0,0 3 0 16,0-6 9-16,-4 3-9 0,11-3 10 0,-3 7-10 0,3-7 0 15,0 0 0-15,0 0 0 0,-4 3 0 0,4-3 0 16,0 0 11-16,7 6-11 0,-3 3 15 0,6 1-3 16,1-1-1-16,3 7 0 0,4-13 9 0,-1 13 1 15,4-7 1-15,1 0 0 0,2 1-7 0,5 6-2 16,-1-13 0-16,0 6 0 0,4 4-13 0,-4-4 0 15,4-6 0-15,-1 7 0 0,1-4 0 0,-4-3 0 0,1 3 0 0,-1-3 9 16,-3 4-9-16,-1-7 0 16,-3 9 0-16,-3-9 0 15,3 6-38-15,-7-3-3 0,0-3-1 0,1 0-749 0,-8 7-149 0</inkml:trace>
  <inkml:trace contextRef="#ctx0" brushRef="#br0" timeOffset="9810.676">16143 11795 1638 0,'0'0'36'0,"0"0"7"0,0 0 1 0,0-3 3 0,-3-4-38 0,-1-2-9 16,4 6 0-16,0 3 0 0,-3-6 0 0,3 6 0 15,-4-10 0-15,-3 7 0 0,7 3-12 0,-7-6 1 0,-4 6 1 0,4 0 0 16,-7 0 10-16,0-6 0 0,0 6 8 0,0 0-8 15,0 6 37-15,-4-6 3 0,0 0 1 0,1 6 0 16,-1-3 8-16,-3-3 2 16,0 0 0-16,3 0 0 0,1 0-15 0,-1 0-4 0,-3 0 0 0,3 0 0 15,0 0-19-15,1 0-4 0,-4 0-1 0,-1 0 0 16,-2 0-8-16,3 0 0 0,-4 0 0 0,0 6 0 16,1-2 0-16,-5-4 0 0,5 6-9 0,-8-3 9 15,-3 3 0-15,3-3 0 0,-3 4 0 0,-1-7 0 16,1 9 0-16,3 0 0 0,-7-9 0 0,4 10 9 15,0-4 0-15,3-3 0 0,0 4 0 0,1-7 0 16,2 3 1-16,5-3 0 0,-4 0 0 0,6 6 0 16,-2-6 15-16,6 0 3 0,0-6 1 0,1 6 0 15,3 0-13-15,3 0-4 16,0-3 0-16,1 3 0 0,3-7-12 0,-4 7 0 0,4-3 0 0,4 3 0 0,-1-6 0 0,-3 6 0 16,4-3 0-16,3 3 0 15,0 0 10-15,0 0-10 0,-8-7 10 0,8 7-10 0,0 0 0 0,0 0 0 16,0 0 0-16,0 0 0 15,0 0 9-15,8 0-9 0,2-9 8 0,1 9-8 0,3-9 0 0,3 2 0 16,1 4 0-16,0-3 0 0,3 3 0 0,4-3 0 16,-4-4 0-16,0 1 0 0,4-1 0 0,-1 4 8 15,-6-3-8-15,3 6 0 0,0-7 0 0,-3 4 0 16,-4-4 8-16,0 1-8 0,0 3 11 0,-3 3 0 16,-4-4 0-16,0-2 0 0,-7 9-2 0,0 0 0 15,3-3 0-15,-3 3 0 0,0 0-9 0,0 0 8 16,0 0-8-16,0 0 8 0,0 0-8 0,0 0 0 0,0 0 9 15,0 0-9-15,0 0 8 0,0 0-8 0,-7-6 8 16,0 2-8-16,-3-2 11 0,-1 6-3 0,-3 0 0 0,-4 0 0 16,-3 6-8-16,0-2-16 0,-4-4 4 0,1 6 1 15,-1-3 11-15,0 3 0 0,1-6 0 16,-1 3 0-16,4-3 0 0,0 0 16 0,-1 7-4 0,8-4-1 16,0 3-11-16,0-6 12 0,4 9-12 15,-1-9 12-15,7 10-12 0,-3-1 10 0,0 1-10 0,4-1 10 16,-1-3-10-16,4 10 0 0,-3-3 0 0,6-4 0 15,-3 7 8-15,4-1-8 0,3-2 8 0,-4 3-8 16,-3-7 9-16,7 0-9 0,-3 1 10 0,-1-1-10 16,5-3 18-16,2-2-2 0,-3 2-1 0,4-3 0 15,-1 3 9-15,1-6 3 0,3 3 0 0,0-3 0 16,4 0-27-16,-4 0 0 0,4 0 0 0,-4 0 0 0,3 7-11 0,1-7 11 16,0 0-8-16,3 0 8 15,-4 9-40-15,5-9-2 0,-1 10-1 0,0-10 0 16,-3 9-110-16,6-3-23 0,-3 4-4 0</inkml:trace>
  <inkml:trace contextRef="#ctx0" brushRef="#br0" timeOffset="15731.32">17050 13827 403 0,'0'0'17'0,"0"0"5"0,0 0-22 0,0 0 0 0,3 0 0 0,-3 0 0 16,0 0 128-16,0 0 22 0,-7-10 4 0,4 10 1 16,3 0-118-16,-4-6-23 0,1 3-5 0,3 3-1 15,-4-6 29-15,4 6 6 0,-3-10 1 0,3 1 0 16,-4 6 6-16,4-3 2 0,0-4 0 0,0 10 0 15,0 0 9-15,0-6 3 0,0 3 0 0,0 3 0 16,-7-7 0-16,3 4 0 0,-3-3 0 0,0 6 0 16,-3-3-36-16,-1 3-6 0,-6 0-2 0,-1-6 0 15,4 6-6-15,-7 0-2 0,-1 0 0 0,1 0 0 16,-3 0-12-16,-5 0 0 0,5 0 0 0,-1 0 0 0,-3 0 0 16,3 0 0-16,0 0 0 0,4 0 0 0,-3 0 32 0,2 6 8 15,-2-6 0-15,3 0 1 0,3 0-20 0,0 0-4 16,1 0-1-16,-1 0 0 0,4-6-16 0,0 6 0 15,3 0 8-15,-3 0-8 0,3 0 0 0,4 0 0 16,0-4 8-16,0 4-8 0,0 0 0 0,4-6 0 16,-4 6 0-16,7 0 0 0,0 0 0 0,0 0 0 15,0 0 0-15,0 0 0 0,10 0 0 0,1 10 0 16,3-10 0-16,4 6 0 0,3-3 8 0,3 3-8 16,1-6 9-16,7 3-9 0,-4-3 14 0,4 0-3 15,3 0-1-15,-3-3 0 0,7 3-1 0,-1-6 0 0,-2 6 0 0,3 0 0 16,-8-3 4-16,5 3 1 0,-5-6 0 15,1 6 0-15,-4 0 0 0,-3-4 0 0,-4-2 0 16,4 3 0-16,-7-3-14 0,-1 6 8 0,1-10-8 0,-1 10 0 16,-2-6 8-16,-1 3-8 0,-4-3 0 0,-3 3 9 15,4-4 2-15,-11 7 0 0,0 0 0 0,0 0 0 16,0 0 16-16,0 0 3 0,0 0 1 0,0 0 0 16,0 0-31-16,0 0 0 0,0 0 0 0,-7 0 0 15,-7 0 0-15,-4 0 0 0,-3 7 0 0,-4-4 0 16,-7-3-14-16,1 0-9 0,-8 0-1 0,-3 6-1 15,-4-6 16-15,3 3 9 0,-2-6-10 0,-1 3 10 16,3 0 0-16,5 0 0 0,-5 0 0 0,1 0 10 16,0-6 7-16,3 6 2 0,3 0 0 0,1 0 0 15,-4 0-1-15,4 0 0 0,0 6 0 0,7-6 0 16,-4 3-8-16,7-3-2 0,4 0 0 0,0 6 0 0,3-6-8 16,8 0 0-16,-1 0-10 0,7 0 10 0,4 0 0 0,0 0 0 15,0 0 8-15,0 0-8 16,0 0 13-16,8-6-4 0,2 6-1 0,8 0 0 0,3 0 0 0,4-3-8 15,3 3 12-15,4-6-4 0,-4 6 0 16,4-3 0-16,6-4 0 0,1 7 0 0,-4-3 10 0,4 3 2 16,-3 0 0-16,2 0 0 0,5 0-20 0,-5 0 0 15,5 0 0-15,-1 0 0 0,4 0 0 0,0 0 0 16,-4 0 0-16,4-6 0 0,-4 6 0 0,1 0 0 16,-1 0 0-16,-3 0 0 0,3-3 10 0,-3-4-2 15,0 7 0-15,0 0 0 0,-4 0-8 0,-3-6 0 16,-1 3 9-16,-6 3-9 0,-4 0 0 0,-7 0 0 0,0 0 0 15,-3 0 0-15,-4 0 0 0,-7 0-15 0,0 0 3 16,0 0 0 0,-7 0-35-16,-4 3-6 0,-13 3-2 0,-4 1 0 15,-8-4-92-15,-6 6-18 0,-4 1-4 0</inkml:trace>
  <inkml:trace contextRef="#ctx0" brushRef="#br0" timeOffset="71930.778">7112 7784 748 0,'0'0'67'0,"0"0"-54"0,-4-6-13 0,4 6 0 15,0-10 138-15,0 10 25 0,-3 0 5 0,3 0 0 16,0 0-114-16,0 0-23 0,0 0-5 0,0 0-1 15,0 0-15-15,0 0-10 0,0 0 12 0,7 0-12 16,4 0 25-16,-4 0-1 0,3 0-1 0,1 0 0 16,3 0-2-16,4 0 0 0,6-9 0 0,-3 9 0 15,1-3 1-15,6-3 0 0,-3 6 0 0,-1-10 0 16,11 10 16-16,-10-6 3 0,3-3 1 0,4 9 0 16,-4-4 2-16,8 4 1 0,-5 0 0 0,5-6 0 15,-1 6-20-15,4 0-4 0,3 0-1 0,-3 0 0 16,3 0 0-16,1 0 0 0,-1 0 0 0,0 6 0 0,4-6-10 0,0 0-2 15,7 0-8-15,-11 0 12 0,8 0-12 0,3 0 8 16,6-6-8-16,-6 6 0 0,7 0 19 0,-7 0-3 16,4 0 0-16,-1 0 0 0,4 0-16 0,0-3-16 15,0 3 4-15,4-6 0 0,-1 6 23 0,1-3 5 16,-4 3 0-16,0-7 1 0,3 7-7 0,-3-6-2 16,7 3 0-16,0 3 0 0,-3 0 8 0,-1 0 0 15,1 0 1-15,-4-6 0 0,0 6 14 0,3 6 2 16,4-6 1-16,0 3 0 0,-3 3-34 0,3-6 0 15,0 0 0-15,0 10 0 0,-7-10 9 0,7 6-1 16,7-3-8-16,-4-3 12 0,-6 0-12 0,-1 0 0 16,1 0 0-16,-1 0 0 0,8 0 0 0,-11 0 0 0,-7-9-8 15,3 9 8-15,11-10 0 0,-7 10 0 16,-10-9 0-16,-1 3 0 0,4-4 17 0,-4 7 1 0,-3-6 0 0,-4 2 0 16,-6 4 10-16,3-3 1 15,6 3 1-15,-6-3 0 0,-11-1-14 0,8 4-2 0,3 3-1 0,-4 0 0 16,0-6-13-16,-3 6 9 0,-4 0-9 0,0 0 8 15,0 0-8-15,1 0 0 0,-8 0 0 0,0 0 0 16,4 0 0-16,-8 0 0 0,1 0 0 0,0 0 0 16,-1 0 8-16,1 0-8 0,-4-3 8 0,4-3-8 15,-4 6 11-15,-4-4-3 0,4 4-8 0,-3-6 12 16,-4 6 4-16,4-3 1 0,-4-3 0 0,-7 6 0 16,0 0 0-16,0 0 0 0,3 0 0 0,-3 0 0 15,0 0-9-15,0 0-8 0,0 0 9 0,0 0-9 0,0 0 0 0,0 0 0 16,0 0 0-16,0 0-10 15,0 0-68-15,0 0-14 0,0 0-2 0,0 0-1101 16</inkml:trace>
  <inkml:trace contextRef="#ctx0" brushRef="#br0" timeOffset="75356.854">14591 7053 1148 0,'0'0'51'0,"0"0"10"0,0 0-49 0,0 0-12 15,0 0 0-15,0 0 0 0,-4 0 60 0,4 0 10 16,4-9 2-16,-4 9 0 0,3-6-27 0,1 3-5 16,7-4 0-16,-4-2-1 0,3 9-23 0,1-9-4 15,3 9 0-15,4-4-1 0,-1-2 3 0,4 0 1 16,-3 3 0-16,7-4 0 0,-1 4 9 0,5-3 3 15,-5 3 0-15,8-3 0 0,0-4 7 0,0 10 2 16,-4-9 0-16,3 6 0 0,5-4-1 0,3-2 0 16,-1 0 0-16,1 2 0 0,0-2-8 0,3 6-2 15,8-3 0-15,-1-4 0 0,0 10-2 0,1-9-1 16,-1 2 0-16,4 4 0 0,4-3-7 0,3 6-2 16,0-3 0-16,3 3 0 0,4-6-1 0,-3 6-1 0,-1 0 0 15,4 0 0-15,-3 0-11 0,3 0 12 0,0 0-12 0,0 6 12 16,-4-12-12-16,4 6 0 0,-3 6 0 0,-4-3 0 15,-4-3 13-15,4 6-2 0,4-3-1 0,-1 4 0 16,1-4 9-16,-4 3 1 0,-4 4 1 0,0-1 0 16,-3 0-6-16,0 1-2 0,-3-4 0 0,3 3 0 15,0 7-3-15,-4-3-1 0,-3-4 0 0,3 0 0 16,-3 7-1-16,3 3-8 0,-6 0 12 0,3-4-4 16,-8 4 0-16,5 0-8 0,-1-3 12 0,0 3-4 15,-3-1-8-15,4-2 0 0,-8 3 0 0,4 0 0 16,3 0 0-16,0 6 0 0,-3-7 9 0,0 8-1 15,0-8-8-15,0 7 0 0,-11-6 0 0,4 6-8 16,-4-6 8-16,0 0 0 0,0 0 0 0,-7 0 0 16,4 3 0-16,-4-4 0 0,-3 1 0 0,-1 0 0 15,1 0 0-15,0 0 0 0,-4-4 0 0,4 4 8 0,-8 0-8 16,4 3 0-16,0-10 0 0,0 7 8 16,4 0-8-16,-7 3 0 0,3-9 0 0,0 5 8 0,-4 4-8 0,1-9 0 15,0 6 0-15,-4-4 8 0,0-5-8 0,0 9 8 16,-4-10-8-16,1 7 8 0,-1-7 0 0,-3 7 0 15,4-4 0-15,-4-2 0 0,0 2-8 0,0 1 8 16,-4-4-8-16,4 1 8 0,-3 5-8 0,-1 1 0 16,-3-4 0-16,4-2 8 0,3-1-8 0,-4 7 0 15,-3-7 0-15,0 10 0 0,0-9 0 0,0 5 0 16,3-5 0-16,-6 5 0 0,6-5 0 0,-6 2 0 16,3-2-10-16,0 5 10 0,-4-5 0 0,4 6 0 0,0-7 12 15,-4 0-3-15,1 1-9 0,3 5-9 0,0-5 9 16,-4-1-13-16,4 1 13 0,0-1 12 0,-4 7-3 0,1-7 0 15,-1 1-9-15,1 2 10 16,-1-6-10-16,0 4 10 0,-3-1-10 0,4 1 10 0,-4 5-10 0,3-5 10 16,-3-1 2-16,3 0 1 0,-3 1 0 0,4-1 0 15,-4 1-13-15,-1 5 0 0,5-5 0 0,-4-1 0 16,0 1 0-16,3-1-12 0,-3 0 3 0,0-2 0 16,0 2 9-16,0 0 0 0,0 1 0 0,-4-1 0 15,4-2 0-15,-4 2 12 0,-3-6-2 0,3 3-1 16,1 4-9-16,3-1-11 0,-8-3 3 0,1-2 0 15,4 5 8-15,-5 0 0 0,5-2 0 0,-1-4 0 16,1 3 0-16,-1 4 0 0,0-4 0 0,1-3 8 16,-1 6-8-16,0-2 0 0,1-4 0 0,3 6 0 15,-4-3 0-15,0 4 0 0,1-4 0 0,3-3 0 0,-4 7 0 16,0-4 0-16,1 3 0 0,-1-6 0 0,0 7 0 0,1-4 0 16,-1 4 0-16,-3-1 0 0,0-3 0 0,3-3 8 15,0 7-8-15,1-4 8 0,-1 3-8 0,-3-5 0 16,0 2-8-16,0 3 8 0,0 1 0 15,3-1 0-15,-3-3 0 0,7-3 11 0,-4 4-11 0,0-4 0 16,4 3 0-16,0 4-11 0,0-10 11 0,0 9 0 16,0-9 8-16,3 6-8 0,-6-3 11 0,6 4-3 15,-3-7 0-15,0 3 0 0,3-3-8 0,1 0 0 16,-1 0 0-16,0 0 0 0,1 6 0 0,3-6 0 16,0-6 0-16,0 6 0 0,3 0 0 0,-3 0 8 15,4 0-8-15,3 0 8 0,0 0-8 0,0 0 0 0,-4 0 0 16,4 0 0-16,0 0 0 0,0 0 0 0,0 0 0 15,0 0 0-15,-3-10 0 0,-1 7 10 0,4-3-2 16,-4-3-8-16,4 5 8 0,0-2-8 0,0-3 0 0,0-1 0 16,0-5 20-16,4 5-4 0,0-5 0 0,-1 2 0 15,1-3-7-15,3 7-1 0,-4-10-8 0,4 10 12 16,0-7-3-16,0 4-1 0,-3-4 0 0,6 0 0 16,-6 4-8-16,7-4 0 0,-4-3 0 15,3 3 0-15,-3-2 0 0,0-1 0 0,4 3 0 0,-1-3 0 16,-2 0 0-16,2 1 0 0,1-1 0 0,-1 3 0 15,1-3 0-15,-1 1 0 0,-3 2 0 0,4-3 0 16,0 3 0-16,-4 4 8 0,0-4-8 0,0 7 0 16,0-7 9-16,0 7-9 0,-4-1 10 0,5 1-10 15,-5-1 0-15,1 7 8 0,-1-3-8 0,-3 6 0 16,0-9 0-16,0 9 8 0,0 0-8 0,0 0 0 0,0 0 0 0,0 0 0 16,0 0 0-16,0 0 0 0,0 0-12 0,0 0 4 15,-3 9 8-15,-4 0-13 0,-1 1 4 0,1-1 1 16,0 7 0-16,-3-4 0 0,-4 10 8 0,3-3-8 15,-3 0 8-15,3 0-8 0,-3-3 8 0,0 2 0 16,-3 1 0-16,2-3 0 0,-2-4 0 0,3 4 0 16,0 0 0-16,-1-4 0 0,1-2 0 0,0 5 0 15,4-5 0-15,-1-1 0 0,-3 7 0 0,3-7 0 16,1 1 0-16,-1-1 0 0,1 1 0 0,-1-1 0 16,4 7 0-16,0-7 0 0,3 0 0 0,-3 1 0 0,4-1 0 15,-1 1 0-15,1-1 0 0,-1 0 0 0,4-2 0 0,0 2 0 16,0-9 0-16,4 10 0 0,-1-1 0 0,4-3 0 15,-3 4 0-15,3-7 0 0,0 6 8 0,4-3-8 16,-1 4 17-16,4-4-1 0,0 4 0 0,4-1 0 16,3-6-3-16,4 6-1 0,-4-2 0 15,4 2 0-15,-1 1 0 0,1 5 0 0,7-5 0 0,0-1 0 16,-1 0-3-16,1 1-1 0,0-1 0 0,0 7 0 16,-1-7-8-16,1 1 0 0,0-1 0 0,3 1 0 15,-3-1 0-15,0-3 0 0,-4-3 0 0,0 4 0 16,0-4 0-16,1 6-12 0,-1-9 4 0,-4 0 8 15,1 6-40-15,-4-6 0 16,-3 0 0-16,0 0 0 0,-4 0-151 16,0-6-30-16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13:25.2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22031 1202 806 0,'0'0'72'0,"0"0"-58"16,-4-9-14-16,-3 6 0 0,4-13 149 0,-1 6 27 16,1 7 6-16,-1-3 1 0,-6-3-142 0,3-1-28 15,3 4-5-15,1 3-8 0,-8-3 26 0,0-4-1 16,4 1 0-16,4 6 0 0,-1-4 0 0,-6 1 0 16,-1 3 0-16,4-3 0 0,0 3-4 0,-4-4-1 0,-3 7 0 0,-3-9 0 15,6 9 6-15,-7 0 1 16,1 0 0-16,-4 0 0 0,-4 9 4 0,0-2 1 15,1-4 0-15,-5 6 0 0,-6-3 0 0,7 10 1 0,3-3 0 0,-3 2 0 16,0 1-1-16,3-4-1 16,-3 4 0-16,-4-3 0 0,4 9-5 0,-4 0-1 0,4-7 0 0,-4 4 0 15,0 9-15-15,-3-3-10 0,0 4 12 0,-4-4-12 16,0 3 0-16,4 6 0 0,0 4 0 0,-1-3 0 16,-2-1 0-16,2 4 0 0,1-4 0 0,3 4 0 15,4-4 8-15,-4 1-8 0,1-7 12 0,-1 0-12 16,4 7 14-16,3-10-4 0,4 3-1 0,0-9 0 15,3 6 3-15,4 0 0 0,-4 0 0 0,8-3 0 16,-5-3-12-16,5 6 12 0,-1 0-12 0,4 0 12 16,-3-3-12-16,-1-3 0 0,4 6 9 0,0 0-9 15,-4 3 10-15,4-3-2 0,0-3-8 0,-3 13 12 16,-1-16-12-16,4 3 0 0,0 0-12 0,0-4 12 0,0 4 0 0,0-3 0 16,3 0 0-16,-3-3 0 0,4 2 10 0,-4-5 6 15,7-4 0-15,-4 7 1 0,4 3-17 0,-3-13-14 16,3 4 2-16,-4-1 1 15,4 0 11-15,-3 1 0 0,3-1 0 0,-4-9 8 0,4 0-8 0,0 16 9 16,-4-13-9-16,1-3 10 0,-1 9-1 0,1-2 0 16,-1-1 0-16,1-3 0 0,-1 3-9 0,4-6 0 15,-7 3 0-15,4-3-11 0,-1 10 11 0,4-10 0 16,0 0 10-16,-7 0-10 0,7 0 13 0,0 0-3 16,0 0-1-16,-3 0 0 0,3 0 6 0,0 0 1 15,0 0 0-15,0 0 0 0,0 0-6 0,0 0-1 16,-7 0 0-16,7 0 0 0,-4-10 1 0,1 10 0 15,-1-9 0-15,4 0 0 0,-4 2-2 0,4-2 0 0,-3 6 0 0,3-13 0 16,-4 4 4-16,1-4 1 0,-1 0 0 0,4-3 0 16,-7 1-13-16,7-1 0 0,-3 3 0 0,-1-12-10 15,1 9 10-15,-1-6 14 0,4 0-3 0,-3 6-1 16,3-9-10-16,-4 9 12 0,1-6-12 0,3 0 12 16,0 6-12-16,0 0 0 0,0 4 0 0,0 2 0 15,0-3 0-15,3 7 0 0,-3 6 0 0,4-10 0 16,-4 4 0-16,3 6 0 0,-3 3 0 0,0 0 0 15,0 0 0-15,0 0-17 0,0 0 4 0,4 3 1 16,-4 6-4-16,3 7-1 0,-6 3 0 0,3 0 0 16,0 3 8-16,0 6 9 0,-4-9-13 0,4 9 5 15,4-9 8-15,-4 6 0 0,0 0-9 0,3-6 9 16,-3 9 0-16,4-13 0 0,3 4 0 0,-4 0 0 16,1-3 0-16,3-4 0 0,-4 4 10 0,8-7-10 0,-4 7 0 0,0-3 0 15,0-7 0-15,4 3 0 0,-1 1 18 0,1-1-3 16,0-3-1-16,3 4 0 0,0-10 12 0,0 3 2 15,4-3 1-15,-1 6 0 0,4-12 3 0,0 6 1 16,4 0 0-16,0 0 0 0,-4-3-13 0,0-7-2 16,7 4-1-16,1-3 0 0,-1-1-2 0,0 1-1 15,0 0 0-15,1-1 0 0,-5-6-14 0,1 7 0 16,0 0 0-16,-1-7 0 16,-3 3-19-16,4-2-6 0,-4-4-2 0,4 9 0 15,3-15-177-15,0 0-35 0,1 3-7 0,-5-3-2 0</inkml:trace>
  <inkml:trace contextRef="#ctx0" brushRef="#br0" timeOffset="6280.237">28554 9998 172 0,'14'-9'8'0,"-14"9"1"0,11-10-9 0,-1 4 0 0,4-3 0 0,-3-1 0 16,3 1 50-16,0 2 8 0,-3-2 2 0,3 6 0 16,3-7-68-16,1 1-14 0,0-7-2 0,-4 7-1 15,7 3 25-15,-7-4 0 0,0 1 0 0,0-1 8 16,0 1 28-16,4 0 5 0,0-1 2 0,-1 1 0 16,-3-7 75-16,1 7 15 0,2-1 3 0,1-5 1 15,-4 5-20-15,4 1-4 0,-4-1-1 0,0 1 0 16,0 0-44-16,-4 2-10 0,1-2-2 0,0 6 0 0,-1-3 7 15,-3 2 1-15,-7 4 0 0,0 0 0 0,0 0-23 0,0 0-4 16,0 0-1-16,-3-6 0 0,-1 3 12 0,-3-3 1 16,0 6 1-16,0 0 0 0,-4 0-8 0,-3 0-2 15,-3-3 0-15,-1 6 0 0,-7-3-25 0,-6 0-6 16,-1 6-1-16,0-3 0 0,-3-3-8 0,0 10 0 16,-4-4-10-16,-4-3 10 0,5 6 0 0,-5 1 0 15,4-4 0-15,-3 3 0 0,3 1 29 0,-3 6 3 16,3-7 0-16,-7 10 0 0,0-4-4 0,4 4 0 15,-4 0 0-15,4 6 0 0,0-3-16 0,-1 9-3 0,4-2-1 16,4-1 0-16,0-3-8 0,0 3 0 0,-1-3 0 0,5 0 0 16,-5-3 0-16,1 3 0 0,0 1-12 0,-4-8 12 15,4 11 0-15,3-11 0 16,-3 1 0-16,3 6 0 0,4-6 0 0,3-3 0 0,0-1 0 0,8-2 0 16,-1-4 0-16,0 1 15 15,8 5-4-15,-4-5-1 0,3-4 6 0,4-3 2 0,0 4 0 0,3-4 0 16,-3 3-9-16,7-6-1 0,0 0-8 0,0 0 12 15,0 0 11-15,0 0 1 0,0 0 1 0,0 0 0 16,0 0-10-16,0 0-3 0,-3-6 0 0,3-4 0 16,0 1-1-16,3-1-1 0,1 1 0 0,-1-7 0 15,5 7-10-15,2 0 0 0,4-10 9 0,0 3-9 16,0-3 0-16,4 0 0 0,0 1 0 0,3-7 0 16,0 6 0-16,0-6 0 0,0-4 0 0,1 11 0 15,-1-1 0-15,-4-6 0 0,-3 9 8 0,4-3-8 0,-4 10 0 16,0-7 0-16,-3 7 0 0,-4-4 0 0,-7 13 0 0,7-6 0 15,-3-3 0-15,-4 9 0 0,0 0 0 0,0 0-8 16,0 0 8-16,-4-4-12 0,-7 8 12 0,1-4-8 16,-4 9 8-16,-4 0-8 0,0 7 8 0,-3 3-12 15,-3 0 12-15,2-1-12 0,-2 8 4 0,3-8 0 16,-4 1 0-16,4 6 0 0,0-6 8 0,3-3 0 16,-3-1 0-16,3 4 0 0,0-6 0 0,4 2 8 15,0 1-8-15,4-3 11 0,-1-4-11 0,4 7 0 16,0-7-12-16,3 1 12 0,1-1 0 0,3 0 0 15,0-9 0-15,7 10 0 0,4-4 8 0,3 3-8 0,0 7 12 16,0-6-4-16,7-1 0 0,4 0 0 16,-1 1 0-16,5-1 0 0,2 1-8 0,5-1 0 0,-1 0 9 0,4 1-9 15,0-4 12-15,-1-3-3 0,1 4 0 0,0-1 0 16,0-3-9-16,-4-3 0 0,0 6 0 0,4-6 0 16,0 0 12-16,0 0 0 0,0-6 0 0,-1 6 0 15,5-3-12-15,-4-3 0 0,3 6 0 0,-3-10 0 31,3 4-78-31,-3 3-18 0,0-4-3 0,-4-2-693 0,4 0-138 0</inkml:trace>
  <inkml:trace contextRef="#ctx0" brushRef="#br0" timeOffset="23597.014">22507 8687 1594 0,'-17'-9'71'0,"10"9"14"0,7 0-68 0,0 0-17 16,0 0 0-16,-8 0 0 0,1-6 39 0,7 6 4 15,0 0 1-15,0 0 0 0,0 0-44 0,0 0 0 16,0 0 0-16,0 0 0 0,0 0 0 0,0 0 16 15,0 0-2-15,0 12-1 0,7-2-23 0,-3-1-5 16,-8 3-1-16,4-2 0 0,4 6 16 0,0-1 0 0,-4 4 0 0,-4 0 0 16,0 6 24-16,4 3-3 0,0 0 0 0,0 1 0 15,0 5-2-15,0 1-1 0,8 2 0 16,-5-2 0-16,1 5 2 0,-4-2 0 0,0 0 0 0,0 3 0 16,3-4-4-16,-3 1-1 0,-3 6 0 0,3-7 0 15,3 4-7-15,-3-3 0 0,-3-1-8 0,3-2 12 16,-4-1 1-16,4-9 0 0,0-3 0 0,-7 3 0 15,3 1 13-15,-3-14 2 0,7 4 1 0,0-7 0 16,-7 7 3-16,4-13 1 0,-1 6 0 0,4-9 0 16,-3 7-1-16,3-7-1 0,0 9 0 0,0-9 0 15,0 0 7-15,0 0 2 0,0 0 0 0,0 0 0 16,0 0-5-16,0 0-1 0,-4-9 0 0,1 2 0 16,3-2-8-16,3-4-2 0,-3-2 0 0,0-4 0 15,0 0-5-15,4-6-2 0,-1-3 0 0,4-7 0 0,0 7-17 0,0-6 8 16,-3-1-8-16,3 1 0 15,-7-4 9-15,4 0-9 0,-8-2 0 0,8 2 9 0,-1-6-9 0,-3 0 0 16,-3 0 0-16,-1-3 8 0,4 0-8 0,0-3 0 16,0 3 0-16,-7 3 8 0,3 0-8 0,4 10 0 15,0-1 0-15,-3 4 8 0,-1-1-8 0,4 14 0 16,0-7 0-16,0 6 0 0,-3 6 0 0,3-2 0 16,3-1 0-16,-3 6 0 0,4-2 11 0,-8 6-3 15,1-4-8-15,3 1 12 0,3-1-12 0,-3 4 0 16,-3 6 8-16,3-3-8 0,0-3 0 0,0 6 0 15,0 0 0-15,0 0 0 0,-4-3 0 0,4 3 0 16,0 0 0-16,-3-7 0 0,-4 4 0 0,7 3 0 0,0 0 0 0,0 0 0 16,0 0 0-16,0 0 0 0,-4-6 0 15,4 6 0-15,0 0 0 0,0 0 0 16,-3-3 0-16,3 3 0 0,3-7 12 0,-3 7 0 0,0 0 0 0,0 0 0 16,0 0-12-16,0 0-16 0,0 0 3 15,0 0 1-15,-7 0 12 0,7 0 13 0,0 0-2 0,0 0-1 16,0 0-21-16,0 0-4 0,0 10-1 0,0-10 0 15,-7 6 16-15,7 7 0 0,-3-4 0 0,3 7-9 16,0-7 9-16,-4 10 0 0,-6-10 0 0,-1 7 0 16,0 3 0-16,1-3 0 0,3-4 0 0,0 4 0 15,-4 3 0-15,0-4 0 0,1-2 0 0,-8 3 0 16,-3-1 0-16,3-2 0 0,11-4 0 0,-3 7 0 16,-11-7 0-16,7 1 8 0,3-1-8 0,0 0 0 15,1-2 16-15,-1-4-2 0,-3 3 0 0,7 4 0 16,7-10-14-16,-7 0-15 0,-4 9 3 0,4-9 1 0,7 0 11 0,0 0 0 15,-3 9 0-15,-4-9 0 0,7 0 0 0,0 0 0 16,0 0 0-16,0 0 0 0,-4 0 0 16,4 0 0-16,4-3-9 0,-1-6 9 0,4-1 0 0,0-2 18 15,11 2-3-15,3-8-1 0,4-1-26 0,-7 3-4 16,-1-3-2-16,1 1 0 0,7-1 18 0,-4 3 0 16,-7-3 0-16,0-6 0 0,7 6 0 15,0 1 0-15,-7-1 0 0,0 3 0 0,-3-3 0 0,3 0 0 16,4 4 0-16,-8 5 0 0,-3-9 0 0,4 10 0 15,0 0 0-15,-1-1 0 0,-3 4 0 0,0-3 0 16,-3 5 0-16,-1-2 0 0,4 3 0 0,-7 3 0 16,0 0 0-16,0 0 0 0,0 0 0 0,0 0 0 0,0 0 0 0,0 0 0 15,0 0 0-15,0 0 0 0,0 0 0 0,4 9 0 16,-4 1 0-16,3 2 0 0,1-5 0 0,0 2 0 16,-1 10 15-16,1-10 0 0,-4 10 0 0,3-3 0 15,-3-1-25-15,4 4-5 0,-1-6-1 0,1 9 0 16,6-3 27-16,-3-1 5 0,-3 1 0 0,3 0 1 15,3 0-26-15,-2 3-6 0,-5-3-1 0,4-1 0 16,0 1 16-16,0 0 0 0,-3 0 0 0,3-3 0 16,-7 2 0-16,3 1 0 0,4-9 0 0,0 5 0 15,-7-5 9-15,4-1-9 0,3 1 0 0,0-1 9 16,0-3-9-16,-3 4-11 0,-4-10 3 0,3 0 0 31,8 6-164-31,-8-3-32 0,-3-3-6 0,0 0-856 0</inkml:trace>
  <inkml:trace contextRef="#ctx0" brushRef="#br0" timeOffset="24413.882">22345 9785 691 0,'0'0'61'0,"0"0"-49"0,0 0-12 0,0 0 0 16,0 0 214-16,0 0 40 0,7-10 8 0,-3 10 2 15,-4-9-196-15,3 3-38 0,4-4-8 0,0 7-2 16,-7-3 3-16,7-4 0 0,-3 1 0 0,3 3 0 16,3-4-23-16,-3 1 0 0,-7 0 0 0,4-1 0 15,3 1 0-15,0-1 0 0,-10 1-9 0,-1 3 9 16,8-4 0-16,-4 7 0 0,-7-6 0 0,-4-1 0 16,4 4 24-16,0-3 2 0,0 2 1 0,-4-2 0 15,-6 0 15-15,2-1 3 0,8 1 1 0,-3-1 0 16,-4-5 14-16,0 5 4 0,3-9 0 0,0 4 0 15,4 2-32-15,-3-2-5 0,-4 5-2 0,3 1 0 0,8-7 6 0,-8 7 1 16,-3-1 0-16,3 7 0 0,4-3-21 0,0 3-11 16,0-4 12-16,0 7-12 0,-4-3 10 0,8 3-10 15,3 0 8-15,0 0-8 0,-14-6 0 0,7 6 0 16,7 0 0-16,0 0 0 0,0 0 0 0,0 0 0 16,0 0 0-16,0 0 0 0,0 0 0 15,0 0 0-15,0 0 0 0,0 0 0 0,0 0 0 0,0 0 0 16,0 0 0-16,0 0 0 0,10 6 0 0,-3-3 0 15,0 7 0-15,1-1 0 0,-5 1-8 0,8 5 8 16,3 1 0-16,-4-3 0 0,1 5 0 0,-1-2 0 16,5 3 0-16,-1-4 8 0,3-5-8 0,1 9 0 15,-4 0 0-15,0-4 0 0,11 4 0 0,-7-3 0 0,-11-4 0 16,3 4-11-16,4-7 11 0,0 1 0 0,-3-1 0 0,-4 7 0 16,4-13 0-16,-4 3 0 0,-7-6 0 0,0 0 8 15,0 0 3-15,3 10 1 0,8-7 0 16,-11-3 0-16,0 0 10 0,0 0 2 0,0 0 1 0,3 6 0 15,-3-6 7-15,0 0 0 0,0 0 1 0,0 0 0 16,11 6-1-16,-11-6-1 0,0 0 0 0,0 0 0 16,0 0-1-16,0 0 0 0,3-6 0 0,1-3 0 15,-1 2-14-15,1-2-4 0,3 6 0 0,-3-3 0 16,-4-4-4-16,3 1 0 0,4 6-8 0,0-10 12 16,0 4 2-16,0-1 0 0,4 1 0 0,3-4 0 15,0-2-14-15,0 5 8 0,4 1-8 0,0-7 0 16,3-3 0-16,3 4 8 0,-6 2-8 0,7-3 0 15,6-2 15-15,-2 2 0 0,-5 3 0 0,5-2 0 16,-8-4-49-16,7 3-10 0,0-3-1 0,0 1-1 16,-3 8-176-16,-4-6-35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15:25.8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16538 11177 1494 0,'0'0'66'0,"-3"0"14"0,-4 0-64 0,7 0-16 16,0 0 0-16,-4-3 0 0,-3 3 24 0,0-6 1 15,3 6 1-15,4 0 0 0,0 0-26 0,0 0 0 16,-7-7 0-16,7 7 0 0,0 0 0 0,0-3 0 16,0-3-12-16,0 6 12 0,4-9-9 0,-4 9 9 15,0 0 0-15,0 0 0 0,0 0 18 0,0 0 10 16,0 0 3-16,0 0 0 0,0 0-6 0,7-4-1 15,-3-2 0-15,-4 6 0 0,0 0-2 0,10-3-1 0,1-3 0 0,-4 6 0 16,0 0 4-16,3 0 1 0,1 0 0 0,0 0 0 16,-1 0 1-16,1 0 0 0,3 6 0 0,-4-6 0 15,8 3-11-15,0-3-3 0,-4 0 0 0,7-3 0 16,0 3-3-16,4 0-1 0,3-6 0 0,-3 6 0 16,3 0 4-16,4 0 1 0,3-3 0 0,0 3 0 15,-3 0-4-15,3 0-1 0,-3 0 0 0,3 3 0 16,-3-3 9-16,0 0 2 0,3 0 0 0,0 0 0 15,1 0-6-15,-1 0-1 0,4-3 0 0,0 3 0 16,-1 0 2-16,1 0 0 0,-4 0 0 0,1 3 0 16,3-3 1-16,-4 0 0 0,0-3 0 0,4 3 0 15,-4-7 0-15,0 7 1 0,4 0 0 0,0-3 0 0,0-3-9 0,0 0-8 16,-1 6 12-16,1-3-12 0,4 3 15 0,-5-7-4 16,5 7-1-16,-4-3 0 15,3-3-10-15,-3 3 0 0,0 3 0 0,-1-7 0 0,1 7 9 0,3 0 0 16,-3 0 0-16,4-3 0 0,-5 3 0 0,1-6 0 15,7 6 0-15,-7-9 0 0,3 9-9 0,-3 0 0 16,0-10 0-16,0 10 8 0,3-6-8 0,-3 6 0 16,0-3 0-16,3-3 0 0,0 6 11 0,1-4 0 15,-5 4 0-15,1-6 0 0,4 3-11 0,-5-3 0 16,1 6 0-16,0 0 0 0,-4-3 21 0,0-4-1 16,4 7 0-16,-3-3 0 0,-1 3-20 0,4-6 0 15,-1 6 0-15,1 0 0 0,-3 0 0 0,-1-6 0 16,0 6 0-16,4-3 0 0,-4 3 0 0,0 0 0 0,1-7 0 15,-1 7 0-15,0 0 0 0,1 0 0 0,-1 7 0 16,0-7 0-16,0 0 0 0,4 0 0 0,0 0-12 0,-4 0 4 16,1 3 8-16,-1-3 8 0,0 0-8 0,-3 0 11 15,0 0-11-15,-1 0 0 0,1 0 0 0,0 6 0 16,-4-6 0-16,4 0 0 0,3 0 0 0,4 0-11 16,-4 0 11-16,4 0 8 0,0 0-8 0,0 0 11 15,6 0-3-15,-2 0 0 0,3 0 0 0,0 0 0 16,-4 0-8-16,0 0 0 0,4 0 9 0,-4 0-9 15,4 0 0-15,4 0 0 0,-4 0 0 0,-1 0 0 16,1 6 8-16,0-12-8 0,-4 6 10 0,-3 0-10 16,4 0 8-16,-1 0-8 0,0 0 0 0,-3 0 9 15,-4 0-9-15,1 0 0 0,9 0 0 0,-6 0 0 16,-3 0 0-16,-1 0 12 0,11 0-2 0,-8 0 0 0,1-6-10 16,0 6 0-16,0 0 0 0,0 0 8 0,3 0-8 15,-3 0 12-15,-4 0-12 0,4 0 12 0,7 0-12 0,-4 0 0 16,-7 0-12-16,1-3 12 0,-5 3 0 0,1 0 0 15,3 0 14-15,-3 0-4 0,-7 0-10 0,0 0-9 16,3 0 9-16,0 0-13 0,-7 0 13 16,0 0 0-16,8 0 0 0,-5 3 0 0,5-3 21 0,-5 0 7 15,-6 0 2-15,3 0 0 0,7 6-30 16,0-6-10-16,-6 0 0 0,2 0 0 0,1 0 10 0,0 0 9 16,-4 0-1-16,0 0-8 0,0-6 16 0,4 6-3 15,0 0-1-15,-1 0 0 0,-3 0-12 0,1 0 0 16,-5 0 0-16,8 0 0 0,-4 0 0 0,0 6 0 15,-3-6 0-15,3 0 0 0,0 0 0 0,0 0 0 0,-3 0 0 16,3 0-10-16,4 6 10 0,-4-3 0 16,-3-3 8-16,3 0-8 0,-3 0 0 0,-1 0 0 0,1 0 0 15,3 0-8-15,0 0 8 0,-3 0 0 0,3 0 0 0,0 0 0 16,-3 0 0-16,3 0 0 0,0 0 0 0,-3 0 0 16,3 0 0-16,0 0 0 0,0 0 8 0,0 0-8 15,1 0 0-15,2 0 0 0,-3 0 0 0,4 0 0 16,-4 0 0-16,-3 0 0 0,3 0 0 0,0 0 8 15,0 0-8-15,-3 0 0 0,3 0 0 0,-7 0 0 16,4 0 0-16,-4 0 0 0,4-3 10 0,-1 3-10 16,-3-6 17-16,1 6-2 0,-1 0-1 0,0 0 0 15,-4 0-14-15,5 0 0 0,-5-6 0 0,1 6 0 16,-1 0 8-16,1-3-8 0,-1 3 11 0,1 0-11 0,-4 0 0 16,4-7 0-16,-4 7 0 0,0 0 0 0,3 0 0 0,1 0 0 15,-11 0 0-15,7 7 0 0,0-7 8 0,0 0-8 16,-7 0 0-16,0 0 0 0,7 0 11 0,-7 0-11 15,0 0 10-15,11 0-10 0,-4-7 12 0,0 7-3 16,-7 0-1-16,7 0 0 0,-4 0-8 0,-3 0 0 16,7 0 9-16,4 0-9 0,-11 0 0 0,7 0 0 15,0-3 0-15,0 3 8 0,0 0-8 0,0 0 0 16,-7 0 0-16,7-6 0 0,0 6 0 0,-7 0 0 16,8 0 0-16,-8 0 0 0,7 0 0 0,3-3 0 15,-3 3 0-15,-7 0 0 0,0 0 0 0,0 0 0 16,7 0 0-16,0 0 0 0,-7 0 0 0,7 0 0 15,-7 0 0-15,11 0 8 0,-4 0-8 0,0-7 0 16,-7 7 0-16,7 0 0 0,0 0 0 0,0 0 0 0,-7 0 0 0,4-3 8 16,3-3-8-16,0 6 0 0,-7 0 0 0,0 0 0 15,0 0 0-15,0 0-10 0,10 0 10 0,-2-3 0 32,-8 3-30-32,0 0 1 0,3-6 0 0,-3 6 0 15,0 0-173-15,7-7-34 0,0-2-8 0,-7-10 0 0</inkml:trace>
  <inkml:trace contextRef="#ctx0" brushRef="#br0" timeOffset="1818.94">26042 8904 518 0,'0'0'46'0,"0"0"-37"0,-7-4-9 0,7-2 0 16,0 6 208-16,-4-3 40 0,-3-3 8 0,4 3 2 16,3 3-170-16,0 0-35 0,-4-7-6 0,4 7-2 15,0 0-16-15,0 0-3 0,0 0-1 0,0 0 0 0,0 0 0 0,0 0 0 16,0 0 0-16,0 0 0 15,-10 0-25-15,3 7 0 0,7-7 0 0,-4 3 0 16,-3 12 0-16,0-5 8 0,-3 6-8 0,-1-4 0 0,-3 7 0 0,3-3-9 16,-3 2 0-16,4 1 0 0,-5 6 20 0,1 0 4 15,0-6 1-15,0 9 0 0,-4-2 10 16,1-1 2-16,3 3 1 0,0 6 0 0,-4-5-13 0,0 5-4 16,1 4 0-16,-1-4 0 0,0 4 4 0,1-4 0 15,3 4 0-15,0-4 0 0,-1 1-16 0,5 3 0 16,-1-13 0-16,4 3 0 0,0-3 0 0,0 3 0 15,4-9 0-15,-4-3 0 0,3 2 0 0,4-2 0 16,-7-3 0-16,7-7 0 0,-4 3 0 0,4 1 14 16,0-1-4-16,0-9-1 0,0 0-9 0,0 0 8 15,0 0-8-15,0 0 8 0,0 0 26 0,0 0 5 0,0 0 1 0,0 0 0 16,0 0 14-16,0 0 3 0,0-9 1 0,4-1 0 16,-1 1-21-16,1-7-4 0,0-3-1 0,-4 4 0 15,3-4-19-15,1 0-4 16,-1 0-1-16,-3 1 0 0,0-8-8 0,0 8 0 0,0-1 0 0,0 3 0 15,-3-9 0-15,3 6 0 0,0 0 0 0,-4 4 0 16,4-4 0-16,-3 6 0 0,-1-2 0 0,0 5 0 16,1 1 0-16,3 3 0 0,-4-4 0 0,1 7 0 15,3 3 0-15,0 0 0 0,-7-6 0 0,7 6 0 16,-4 0-12-16,4 0 3 0,-7 9 0 0,0-3 0 16,4 4 9-16,-4-1 0 0,3 1-9 0,1 5 9 15,-1-2 0-15,-3-4-9 0,7 7 9 0,-4 3 0 16,4 0-12-16,-3 3 12 0,3-10-12 0,0 7 12 0,3-3 0 0,-6 2 0 15,3-2 12-15,-4-3-3 0,8 2-9 0,-4-5 0 16,3-1 0-16,1 7 0 0,-4-7 0 0,3 1 0 16,1-1 0-16,0-3 0 0,-4-6 0 0,7 3 13 15,-7-3-3-15,3 10-1 0,4-1 11 0,0-2 1 16,-7-7 1-16,11 3 0 0,-4-3 4 0,0 6 1 16,-7-6 0-16,11 0 0 0,-1 0-11 0,1 3-3 15,-11-3 0-15,0 0 0 0,7-3-5 0,0 3 0 16,0 0-8-16,-7 0 12 0,0 0-12 0,7-6 0 15,0 3 8-15,-7 3-8 0,0 0 0 0,3-7 0 16,-3 7 0-16,8-3-10 16,-5-3-31-16,1-4-7 0,-1 1 0 0,4 0-1 15,0 2-126-15,4-2-25 0,3 0-4 0,0-1-444 0,0-2-89 0</inkml:trace>
  <inkml:trace contextRef="#ctx0" brushRef="#br0" timeOffset="2583.305">26892 8979 1591 0,'0'0'35'0,"0"0"7"0,0 0 2 0,-3-6 0 0,-1-4-35 0,4 10-9 0,-3-9 0 0,-4 9 0 15,7 0 48-15,-7-6 7 0,3 6 1 0,-3-4 1 0,0 4-30 16,3-6-7-16,4 6 0 0,-7 6-1 0,-3-6 4 0,3 4 1 16,0-4 0-16,-4 6 0 0,0 3-8 0,4 1 0 15,-3-1-1-15,-4 0 0 0,3 7-1 0,-6-3 0 16,2 2 0-16,-2 4 0 0,-1 6-14 0,0-6 9 16,1 9-9-16,-1-3 8 15,-6 4 12-15,6-4 1 0,0 3 1 0,4 3 0 0,-4-3-13 0,4 1-9 16,4-1 12-16,-1 6-12 0,1-5 9 0,3 2-9 15,-4-9 0-15,4 9 9 0,0-9-9 0,3 3 0 16,-3 0 9-16,4-6-9 0,-1 0 8 0,4 0-8 16,-7 0 10-16,4-4-10 0,-1 4 16 0,1-3-4 15,3-4 0-15,-4 4 0 0,1-7 2 0,3 1 0 16,0-1 0-16,0 1 0 0,0-4 2 0,0-6 1 0,0 9 0 0,0 1 0 16,0-1-4-16,0-9-1 15,0 0 0-15,0 0 0 0,3 0-1 0,-3 0-1 0,0 0 0 0,0 0 0 16,0 0 5-16,0 0 1 0,0 0 0 0,0 0 0 15,0 0 11-15,0 0 2 0,4-3 1 0,-1-6 0 16,-3-7-10-16,4 10-3 0,-4-7 0 0,0-3 0 16,0 1-3-16,0 2-1 0,3-2 0 0,-3-4 0 15,0 0-1-15,0 3 0 0,0-3 0 0,0 1 0 16,0 2-12-16,-3-3 0 0,3 0 0 0,-4 4 0 16,4 2 9-16,-3 4-1 0,-1-7 0 0,1 7 0 15,3-7-8-15,-4 7 0 0,4-1 0 0,-4 1 0 16,1 6 0-16,3-4 0 0,0 7 0 0,0 0 0 15,0 0 0-15,0 0 0 0,0 0 0 0,0 0 0 16,0 0 0-16,0 0 0 0,0 0 0 0,0 0 0 0,0 0 0 0,0 0 0 16,0 0 0-16,0 0 0 0,3 7 0 0,5 2-11 15,-5 4 3-15,1-4 0 16,-4 7 8-16,3-7 0 0,4 10 0 0,-3-10 0 0,-1 1 0 0,4 5 0 16,0-5 0-16,0 5 0 0,-3-2 0 0,3-7 0 15,-3 4 0-15,3-1 0 0,3 0 0 0,-3 1 8 16,0-4-8-16,0-3 0 0,4 7 0 0,-4-4 8 15,4-6-8-15,-4 3 0 0,0 3 0 0,3-6 0 16,4 0 0-16,0 0 8 0,1 0-8 0,-1 0-10 16,0 0 10-16,3-6-13 15,-2 3-150-15,2-3-29 0,1 6-7 0</inkml:trace>
  <inkml:trace contextRef="#ctx0" brushRef="#br0" timeOffset="5104.706">16535 12177 172 0,'0'0'16'0,"0"0"-16"0,-7 0 0 0,0 0 0 15,7 0 243-15,-7-3 45 0,-1-3 10 0,1 6 2 16,4-3-197-16,3 3-39 0,-7-6-8 0,7 6-2 16,0 0-30-16,0 0-5 0,0 0-2 0,0 0 0 15,0 0-5-15,0 0-2 0,0 0 0 0,0 0 0 16,10 0 2-16,1 0 1 0,0-4 0 0,3 4 0 15,-4 4-13-15,4-4 0 0,-3 6 0 0,3-3 0 16,0-3 20-16,4 0-3 0,-4 6 0 0,7-6 0 16,-3 3 16-16,-1-6 3 0,5 3 1 0,2 0 0 15,4 0 8-15,1 0 2 0,-1-6 0 0,4 3 0 0,3-3-3 16,0 6-1-16,1-4 0 0,2-2 0 0,-2 0-23 0,2 3-5 16,1-4-1-16,0 7 0 0,0 0-14 0,3 0 11 15,0 0-11-15,1 0 10 0,-1-3-10 0,4 3 0 16,-4 0 9-16,1 0-9 0,3 0 0 0,-1 0 9 15,-2 0-9-15,3 0 0 0,-1 0 17 0,1 3-3 16,4-3-1-16,-1 0 0 0,0 0 6 0,4 0 1 16,0 0 0-16,-3-3 0 0,3 3-1 0,0-6 0 15,-1 6 0-15,5 0 0 0,-1 0-3 0,-3 0-1 16,4 0 0-16,3-3 0 0,-4 6-7 0,1-3 0 16,-1 0-8-16,0 0 12 0,1 0-2 0,3 0-1 15,-4 6 0-15,4-3 0 0,0-3-1 0,4 7-8 16,-8-7 12-16,4 0-4 0,0 3-8 0,4 3 0 0,-1-6 0 0,4 6 0 15,0-2 0-15,0-4 8 0,4 9-8 0,-4-9 0 16,-4 6 12-16,8-6-4 0,-1 0 0 0,1 0 0 16,0 3 5-16,-4-3 1 0,-4 7 0 0,-3-4 0 15,4-3 2-15,-1 0 1 0,1-3 0 0,-1 3 0 16,1 0 3-16,-1 0 1 0,-3 0 0 0,0 0 0 16,-4 3-6-16,4-3-2 0,0 0 0 0,0 0 0 15,4 6-5-15,-1-6 0 0,4 3-8 0,-3 3 12 16,-1 4-12-16,1-4 9 0,-1-3-9 0,1-3 8 15,-1 10-8-15,1-10 0 0,6 6 0 0,-10-3 0 16,-7-3 0-16,0 6 0 0,4-2 0 0,-1-4 0 16,-6 0 0-16,-1-4 8 0,0-2 0 0,8 6 0 15,-1-3 12-15,-3-3 3 0,-4 6 0 0,1 0 0 0,-1-3-12 16,-3-4-3-16,0 7 0 0,0-3 0 16,0-3-8-16,3 6 10 0,0-6-10 0,1 2 10 15,-1 8-2-15,1-4 0 0,3 0 0 0,-4 0 0 0,-3 0-8 0,0 0 0 16,0 0 0-16,-1 0-11 0,1-4 11 0,0 4 0 15,-4 0 8-15,4 0-8 0,-3 0 0 0,-1-6 0 16,0 6 0-16,-3 0 0 0,-4-3 0 0,-3 3 0 16,0-6 0-16,3 6 0 0,-3-3 0 0,0-4 8 15,-1 4-8-15,5-3 0 0,-1 6 12 0,0-9-1 16,-7 9-1-16,4 0 0 0,-4-4-10 0,8-2 0 16,-5 6 0-16,1 0 0 15,0 0 0-15,0 0 0 0,-4 0 14 0,0 0-4 0,4 0-10 0,-7 0-11 16,3 0 3-16,0 0 0 0,0 0 8 0,-3 0 0 15,0-6 0-15,3 6 0 0,0-3 0 0,-3 3 0 0,-4 0 0 0,0 0 0 16,0 0 0-16,0-7 0 0,1 7 0 0,-8 7 0 16,0-14 24-16,0 7 6 0,0 0 2 0,-3 0 0 15,-1-3-32-15,1 3 8 0,-1-6-8 0,1 6 0 16,-4 0 0-16,4 0 0 0,-4-3 0 0,3 3 0 16,-10 0 0-16,7 0 0 0,0-6 0 0,-7 6 0 15,11 0 0-15,-4 0 0 0,-7 0 0 0,0 0 0 16,7 0 0-16,-7 0-13 0,0 0 4 0,7 0 1 15,-7 0 8-15,0 0 0 0,0 0 0 0,0 0 0 16,0 0 0-16,7 0 8 0,-7 0-8 0,0 0 0 16,0 0 0-16,7 0 0 0,-7 0 0 0,4-10 8 15,-4 10-8-15,0 0 0 0,0 0-11 0,7 0 11 16,-7 0-81-16,7-3-11 0,-7 3-1 0,3-6-1 16,1-4-86-16,-4 10-18 0,0 0-3 0</inkml:trace>
  <inkml:trace contextRef="#ctx0" brushRef="#br0" timeOffset="9607.662">24546 13266 288 0,'0'0'12'0,"0"0"4"0,0 0-16 0,0 0 0 0,0 0 0 0,0 0 0 16,0 0 200-16,0 0 36 0,0 0 8 0,0 0 2 15,0 0-186-15,0 0-38 0,0 0-7 0,0 0-2 16,0 0 31-16,0 0 7 0,7-10 1 0,-3 1 0 16,-1 2 12-16,1-2 2 0,-4 6 1 0,3-7 0 15,-3 1 4-15,0-7 1 0,4 7 0 0,-4 3 0 0,0-4-22 0,0-2-4 16,0-4-1-16,0 7 0 0,4-7-7 16,-4 3-2-16,0-2 0 0,3-4 0 0,-3 3-1 0,-3-3-1 15,3 1 0-15,0-7 0 0,0 6-2 0,0 0-1 16,0 0 0-16,0 0 0 0,0-6-6 0,0 6-1 15,3-6 0-15,1 6 0 0,-4-6-15 0,0 7-9 16,3-1 10-16,1 0-10 0,-1-6 0 0,1 9 0 16,-4-3 0-16,0 1 0 0,3-1 0 0,1 3 0 15,-4-3 0-15,3 4 0 0,-3 2 0 0,0-3 0 16,0 7 0-16,4 0 0 0,-4-7 0 0,0 6 0 16,0 1 0-16,3 0 0 0,-3-1 0 0,4 1 0 15,-4 3 0-15,0-4-10 0,0 1 10 0,0-1 0 0,-4 1 0 0,4 6 8 16,0-3-8-16,0-4 0 0,0 4 0 0,0-4 0 15,0 7 0-15,4-3 0 16,-4-3 0-16,0 9 0 0,-4 0 0 0,4 0 0 0,0 0 0 0,0 0-8 16,0 0 8-16,0 0 0 0,0 0 0 0,0 0 0 15,0 0-10-15,0 0 10 0,-3 6-12 0,-4-3 12 16,0 6-8-16,0 1 8 0,-4-1 0 0,4 7 0 16,0-7-9-16,0 1 9 0,0-1 0 0,0 1-9 15,0-4 9-15,3 3 0 0,-3 1 0 0,4-10 0 16,-1 9 8-16,4-9 1 0,-7 6 0 0,3 4 0 15,4-10-9-15,-3 3 0 0,3-3 0 0,-4 6 0 16,1 4 0-16,3-10-11 0,-4 6 3 0,4-6 0 16,-3 3 8-16,3-3 0 0,0 0 0 0,0 0 0 15,0 0 0-15,0 0 9 0,0 0-1 0,0 0-8 0,-4 9 0 0,4-9 0 16,0 0 0-16,0 0 0 0,0 0 0 0,0 0 0 16,0 0 8-16,0 0-8 0,7-3 14 0,4-3-1 15,-4-3 0-15,0-1 0 0,-3 4-5 0,3-4-8 16,0 1 11-16,0 0-11 15,0-7 9-15,0 7-9 0,0-1 0 0,-4 1 9 0,5-1-1 0,-5 1-8 16,1 6 12-16,3-3-4 0,-4-4-8 0,-3 10 0 16,0 0 0-16,0 0 0 0,0 0 0 0,0 0 0 15,0 0 0-15,0 0 0 0,0 0 0 0,0 0 0 16,0 0 0-16,0 0 0 0,0 0 0 0,11 0 0 16,-1 0 0-16,-3 3 0 0,0-3 0 0,4 7 0 0,-11-7 0 15,7 0 0-15,4 6 11 0,-4-3-3 0,3-3-8 16,-3 9 12-16,0-2-12 0,0-4 0 0,1 3 0 0,-1-3 0 15,0 7 0-15,0-4 0 0,-4 3 0 0,4 1 0 16,-3-1 0-16,3-3 0 0,-4-3 0 0,1 7 0 16,3-4 0-16,-4 4-13 0,1-4 2 0,0-3 1 31,3 6-34-31,0 1-6 0,-4-4-2 0,8-3 0 16,-1 3-132-16,1-2-26 0,0 2-6 0</inkml:trace>
  <inkml:trace contextRef="#ctx0" brushRef="#br0" timeOffset="12641.322">5948 11274 288 0,'0'0'12'0,"0"0"4"0,0 0-16 0,0 0 0 0,0 0 0 0,0 0 0 15,0 0 259-15,10 0 49 0,1 0 9 0,-4-6 3 16,4 6-226-16,-4 0-45 0,3-3-9 0,4 3-1 16,4-6-14-16,0 6-2 0,-4 0-1 0,7 0 0 15,4 0 2-15,-8-4 0 0,8 4 0 0,0 0 0 0,3-6-8 16,-3 6 0-16,3 0-1 0,-3 0 0 15,6-3 9-15,-6 3 1 0,3-6 1 0,4 6 0 0,-7-10 4 0,10 7 1 16,-7-3 0-16,7 0 0 0,-3 3-3 0,3-4-1 16,1 4 0-16,3-3 0 0,-1 3-7 0,1-4-2 15,3 7 0-15,1-9 0 0,3 6-2 0,-4-3 0 16,7-1 0-16,1 4 0 0,-1-3 0 16,1 6 0-16,10-3 0 0,-4-3 0 0,0 6-16 0,1 0 0 15,-1 0 0-15,1 0 0 0,3 0 8 0,3 0-8 16,-3 6 0-16,0-3 0 0,4 3 8 0,-4 4-8 15,0-10 0-15,-4 9 0 0,8-9 13 0,-4 6-1 16,-4-3 0-16,7-3 0 0,4 0 9 0,-7 7 2 16,0-4 0-16,0-3 0 0,0 6-6 0,0-6-1 15,0 0 0-15,0 3 0 0,0-3 2 0,0 0 0 0,0 0 0 16,4 7 0-16,-8-4-4 0,4 3-1 0,0-6 0 0,4 6 0 16,-1-3-13-16,1 4 0 0,-1-4 8 0,8 3-8 15,-11-3 0-15,3-3 0 0,1 6 0 0,3-2 0 16,0-4 0-16,7 0 0 0,-7 6 0 0,3-3 0 15,-3-3 0-15,4 0 8 0,-4 0-8 0,11-3 0 16,3 3 8-16,-4-6-8 0,-10 6 0 0,0 0 9 16,4 0-1-16,-4 0 0 0,-4-4 0 0,1 4 0 15,-1 0-8-15,4 0 8 0,11 0-8 0,-11 4 8 16,-7-4 1-16,4 0 0 0,3 0 0 0,3 0 0 16,4 6-9-16,0-3 8 0,0-3-8 0,4 0 8 15,-4 0 0-15,0 0-8 0,0 0 12 0,0 0-4 16,4 0 0-16,0 0 0 0,-8 0 0 0,4 0 0 15,-3-3-8-15,-1 3 0 0,4-6 0 0,1 6 0 16,-5 0 0-16,1 0 10 0,-4 0-10 0,0 0 10 0,0-4-2 0,0 4-8 16,0 0 12-16,0 0-4 0,-4 0 2 0,1 0 0 15,-4 0 0-15,0 0 0 0,-7 0-10 0,7 0 0 16,0 0 0-16,0 0-11 0,-4 4 11 0,0-4 0 16,1 0 0-16,-1 6 0 0,1-3 0 0,-4-3 0 15,0 0 0-15,0 6 0 0,-1-6 0 0,1 0 0 16,-3 3 0-16,3 4 0 0,-4-7 0 0,-3 6 0 15,0-3 0-15,0-3 0 0,-8 6 0 0,1-3 0 16,-3-3 0-16,-1 7 0 0,0-4 0 0,-3 3 0 16,0-6 0-16,-1 3 8 0,-2-3-8 0,-1 7 0 15,0-7 0-15,0 3 0 0,-3-3 0 0,-4 6-8 0,4-6 8 0,-4 0-12 32,-3 0-14-32,-4 0-3 0,0-6-1 0,-4 6 0 15,5-3-108-15,-5 3-22 0,-3-7-4 0,4-2-874 0</inkml:trace>
  <inkml:trace contextRef="#ctx0" brushRef="#br0" timeOffset="14891.146">23544 4993 1378 0,'0'0'30'0,"0"0"6"0,0 0 2 0,0 0 2 0,0 0-32 0,11 10-8 15,0-10 0-15,3-10 0 0,-7 10 0 0,7 0 0 16,0 0 0-16,0-3 0 0,4-3 8 0,-1 6 0 16,1-3 0-16,7-4 0 0,-1-2-8 0,5 3 0 15,2 3 0-15,1-7 0 0,0 1 8 0,3-7 1 16,-3 7 0-16,3-1 0 0,0-5 19 0,1 5 4 16,-5 1 1-16,5-7 0 0,-5 7-3 0,1-10-1 15,-4 10 0-15,4-10 0 0,0 9 11 0,0-15 1 16,-1 6 1-16,-2 4 0 0,-1-4 12 0,0 0 2 0,0 0 1 0,1-6 0 15,2 6-21-15,-2-6-4 0,-1 6 0 0,-4-6-1 16,1 7-7-16,0-11 0 0,-4 4-1 0,0-3 0 16,0 3-12-16,-3-3-3 0,-4 0 0 0,0-1 0 15,-3 4 4-15,-4-3 0 0,0-3 0 0,-4 2 0 16,-3 1 0-16,0 3 1 0,-3 0 0 0,-1-3 0 16,4 6 2-16,-7 0 0 0,0 3 0 0,0-6 0 15,4 6-2-15,-4 0 0 0,0-6 0 0,0 6 0 16,-4 1-2-16,4 2-1 0,0-3 0 0,0 0 0 15,0 7-10-15,-4-4 0 0,8 0 0 0,-4-2 8 16,-1 8-8-16,1 1 0 0,4-1 0 0,-4 1 8 16,3 3-8-16,-3-4 10 0,0 7-10 0,4-3 10 0,-4 3-10 0,3 3 0 15,-3-13 9-15,4 10-9 0,3 3 8 0,0 0-8 16,-4 0 10-16,4 0-10 16,-7 0 11-16,7 0-11 0,-4-6 12 0,4 6-12 0,0 0 12 0,0 0-4 15,0 0 0-15,0 0-8 16,0 0 12-16,0 0-4 0,0 0 0 0,0 0-8 0,0 0 0 0,0 0 0 15,0 0 0-15,0 0 0 0,0 0 0 0,0 0 0 16,0 0 0-16,0 0 0 0,0 0 8 0,0 0-8 16,0 0 0-16,0 0 0 0,0 0 0 0,0 0 0 15,0 0 0-15,0 0 0 0,0 0 0 0,4 6 0 16,-4 10 0-16,3-13 0 0,-3 6 0 0,4 1 0 16,-4-10 0-16,4 9 0 0,-1 1 12 0,1-1-12 0,-4 3 12 15,3 1-12-15,1-4 8 0,-4 7-8 0,0-6 0 0,0-1 0 16,0 0 8-16,0 7-8 0,-4-3 12 0,1-4-12 15,3 7 13-15,-4-7-4 0,1 0-1 0,-1 7 0 16,-3-13-8-16,3 10 12 0,1-4-12 0,-1 1 12 16,-3-7-12-16,7-3 10 0,0 0-10 0,-3 6 10 15,3-6-2-15,-7 3 0 16,0 3 0-16,0-2 0 0,7-4-8 0,-11 0 0 0,4 0 0 0,-4-4 0 16,1 4 8-16,3-6-8 0,-4 3 12 0,1-3-4 15,-1 3-8-15,0-4 0 0,4-2 0 0,4 6 0 16,-4-10 0-16,3 10 0 0,1-13 0 0,3 7 0 15,0 0 0-15,0-1 0 0,0 1-9 0,0-7 9 16,7 7 0-16,-4-1 0 0,1-2 0 0,-1-4 0 16,1 10-9-16,-1-4 9 0,-3-2 0 0,4 2-9 15,-1-2 9-15,1 3 0 0,-4-1 0 0,4 7 0 16,-1-6 0-16,-3 9 0 0,0 0 0 0,7-7 8 0,0 4-8 16,-7 3 0-16,0 0 0 0,7-6 0 0,7 6 0 15,-7 0 0-15,4 0 0 0,3 9 0 0,0-9 0 0,0 7 0 16,0 2 0-16,1-6 0 0,2 7 0 0,-3-1 0 15,4-3 0-15,0 4 8 16,-4-4 0-16,3 6 1 0,-3-12 0 0,4 10 0 0,-4-4 1 0,0-6 0 16,0 10 0-16,-3-4 0 0,3-6-10 0,-3 3 10 15,3-3-10-15,-4 0 10 0,4 6-10 0,1-6 0 16,-1 3 0-16,3-3 0 16,8-3-119-16,3-3-16 0,-3 6-3 0,7-3-987 0</inkml:trace>
  <inkml:trace contextRef="#ctx0" brushRef="#br0" timeOffset="42000.983">13804 11302 576 0,'0'0'51'0,"0"0"-41"0,0 0-10 0,0 0 0 16,0 0 120-16,4-3 21 16,3-3 5-16,-7 6 1 0,3-3-71 0,-3 3-15 0,0 0-2 0,4-6-1 15,-4 6-7-15,3-10-2 0,-3 4 0 0,0 6 0 16,0 0-17-16,4-3-4 0,-4 3-1 0,3-6 0 15,-3 6-11-15,0 0-3 0,0 0 0 0,0 0 0 16,4-4 35-16,-4 4 8 0,0 0 0 0,0 0 1 16,0 0-13-16,0 0-2 0,0 0-1 0,0 0 0 15,11 0-6-15,-1 4-2 0,1-4 0 0,3 0 0 16,0 0-5-16,0 6 0 0,4-6-1 0,-1 3 0 16,1-3 0-16,3 0 0 0,4-3 0 0,0 3 0 15,3-6-19-15,-4 6-8 0,8 0 0 0,-4-4 8 16,1 4 1-16,2-6 0 0,5 6 0 0,-1 0 0 15,0 0 7-15,4 0 2 0,-4 6 0 0,4-6 0 0,0 0 7 16,3 4 2-16,1-4 0 0,-1 0 0 0,4 6-15 16,0-3-2-16,-1 3-1 0,-2-6 0 0,3 10-9 0,-4-10 0 15,0 6 0-15,-3-3 0 0,-4-3 0 0,1 0 10 16,-1 0-10-16,-3 0 10 0,-4 0-10 0,0 0 0 16,-7 0 0-16,4 0 0 0,-4-3 8 15,-3-3 4-15,-4 6 0 0,-3-10 0 0,-1 4 28 0,-3 3 7 16,4-3 1-16,-8-4 0 0,4 1-5 0,-7-4-1 15,0 1 0-15,4-1 0 0,-4-3-22 0,3-2-5 16,1 2-1-16,-1-3 0 0,1 0-2 0,-4 1-1 16,4 2 0-16,-1-3 0 0,-3-6 5 0,4 6 2 15,3-9 0-15,-4 9 0 0,1-9-4 0,3 3-1 16,-4 0 0-16,1-4 0 0,3 1-13 0,0-3 0 0,0 3 8 0,0-7-8 16,-3 7 8-16,3-7 0 0,-4 4-8 0,8 0 12 15,-8-7-12-15,4 10 8 0,0-7-8 0,0 10 0 16,-3-9 9-16,-1 6-9 0,1-1 8 0,-4 4-8 15,4-3 0-15,-1 3 0 0,-6-3-12 0,3 3 12 16,0-4-10-16,-4 4 10 0,4 7 0 0,-7-11-9 16,3 11 9-16,1-8 9 0,3 8-1 0,0-1-8 15,-4 0 8-15,1-3-8 0,3 13 0 0,-4-10 0 16,4 9 0-16,-3-5-14 0,3 2 1 0,0 7 0 16,0 6 13-16,0-9 0 0,-4-1 0 0,4 10 0 15,0 0 0-15,0 0-9 0,0 0 9 0,-3-6 0 16,3 6 0-16,0 0 0 0,-4 0 0 0,-3-3-8 15,0 3 8-15,0-7 0 0,0 7 0 0,3 0 0 16,-6 7 0-16,3-7 0 0,0 0 0 0,-4 0-8 0,4 0 8 16,-7 0 0-16,3 3 0 0,-3 3 0 0,-3-6-14 0,-1 0 2 15,-3 0 1-15,0 6 0 0,-4-6 19 0,0 4 3 16,1-4 1-16,-5 0 0 0,5 0-12 0,-8 0 0 16,0 0 0-16,-3 0 0 0,0 0-8 0,-4 0-4 15,0 0-1-15,-3 0 0 0,-8 0 13 0,4 0 0 16,1-4 0-16,-1 4 0 0,-4-6 0 0,-3 6 13 15,-3 0-2-15,-4-6-1 0,0 3-10 0,0 3 0 16,-7-7 0-16,0 4 0 0,3-3 0 0,-6 6 0 16,-1-3 0-16,-3-3 0 0,0 2 0 0,4-2 8 15,-4 3-8-15,3-3 0 0,0 6 9 0,-3-3-9 16,-3-4 10-16,-1 1-10 0,-3 3 0 0,0-3 0 0,3-4 0 16,1 7 0-16,-4-3 0 0,-4-4 0 0,-3 7 0 0,7-3 0 15,-1 6 0-15,1-6 0 0,0 3 0 0,-4-4 0 16,4 4 0-16,-3-3 0 0,-1-3 0 0,7 5 0 15,1-2 0-15,-4 6 0 0,-11 0 0 0,7-3 0 16,8 3 0-16,-1-6 0 0,-3 6 0 0,-4 0 0 16,1-3 0-16,-1 3 0 0,7 0 0 0,-3 0 0 15,-7 0 0-15,3 0 0 0,8-7 0 0,-8 7 0 16,-7 0 0-16,4 7 0 0,3-7 0 0,4 3 0 16,0-3 0-16,0 0 0 0,-4 0 0 0,1 0 0 15,2 6 0-15,1-6 0 0,7-6 0 0,0 6 0 16,-3 0 0-16,-1 0 0 0,4 0 0 0,0 0 0 15,3-3 0-15,4-4 0 0,-3 7 0 0,3-6 0 16,-4 3 0-16,1 3 0 0,-5-6 0 0,5 6 0 16,3-3 0-16,3-4 8 0,-3 4-8 0,7-3 0 0,-14 6 0 15,4-3 0-15,10-4 0 0,-7 7 0 0,3-3 0 16,4-3 0-16,0 6 0 0,0 0 0 0,-3 0 0 0,3-6 0 16,-4 6 0-16,4-3 0 15,-3 3 0-15,3 0 0 0,0 0 0 0,0 0 0 0,3-7 0 0,-2 7 0 16,-5 0 0-16,4 0 0 0,4 0 14 0,3 0 0 15,3 0 0-15,1 0 0 0,-4 7-22 0,4-7-5 16,-1 0-1-16,4 0 0 0,-7 0 14 0,4 3 0 16,0 3 0-16,6-6 0 0,-3 6 0 0,4-3 0 15,0-3-8-15,3 0 8 0,0 10 0 0,4-10 0 16,-4 0 0-16,4 0 0 0,0 0 0 0,3 6 0 0,-7-6 0 0,7 0 0 16,-3 0 0-16,3 0 0 15,4-6 0-15,3 6 0 0,-3 0 0 0,3 0 0 0,1 0 0 0,-1 0 0 16,7-3 8-16,1 3-8 0,-4-7 0 0,6 7 0 15,1 7 8-15,4-7-8 0,-8-7 0 0,11 7 0 16,-4 0 0-16,4 0 0 0,0 0 0 0,0 0 0 16,4 0 0-16,-4 0 0 0,3 0 0 0,4 0 0 15,-3 0 8-15,3 0-8 0,0 0 0 0,0 0 0 16,-7 10 0-16,3-10 0 0,4 0 0 0,0 9 0 16,0 1-8-16,0-1 8 0,-7 7 0 0,7-7-9 15,0 7 9-15,-4-7 0 0,4 10 0 0,0-3 0 16,0-4 0-16,-7 7 0 0,4 6 0 0,3-6-8 15,-4 0 8-15,4 6 0 0,-3-6 0 0,3 6 0 16,-4 3 0-16,4-3 0 0,-3 3 0 0,3-3 0 16,-7 4 0-16,3-4 0 0,1 3 0 0,-1 0 0 0,-3 4 0 0,7-4 0 15,-10 6 0-15,2-6 0 0,1 7 0 0,0-1 0 16,-3-2 0-16,3 2 0 0,0 1 0 0,3-7 0 16,-3 0 0-16,4 7 0 15,-5-10 0-15,1 3 0 0,4-3 0 0,-1 3 0 0,1-3 0 0,3-6 0 16,0 6 0-16,-7-6 8 0,3 0-8 0,1 6 0 15,3-6 0-15,-4 0 8 0,4-4-8 0,0-2 0 16,-3 9 0-16,3-10 0 0,0 7 0 0,0-3 0 16,-4-7 0-16,4 10 0 0,0-9 0 0,0 5 8 15,0-5-8-15,0-1 0 0,4 0 8 0,-1 1-8 16,1-1 10-16,-1 1-10 0,1-4 8 0,3 3-8 16,-7-9 0-16,0 10 9 0,3-1-9 0,1 1 0 15,-1-4 0-15,4 3 8 0,-7-9-8 0,0 0 0 0,0 0 0 0,8 10 0 16,-5-4 0-16,-3-6 0 15,0 0 0-15,0 0 0 0,7 3 0 0,-7-3 8 0,0 0-8 0,0 9 0 16,0-9 0-16,0 10 0 0,0-10 8 0,0 0-8 16,4 9 0-16,-4-9 0 0,0 0 0 0,3 7 0 15,-3-7 0-15,7 9 0 0,4-3 0 0,-11-6 0 16,3 3 0-16,4 7 0 0,0-10 0 0,1 6 8 16,2-3-8-16,-6 3 10 0,-4-6-10 0,10 4 10 15,1 2 1-15,-4-3 0 0,3-3 0 0,8 0 0 16,-11 6 1-16,4-6 0 0,3 0 0 0,3 0 0 15,-2 0-4-15,6 0 0 0,-4 0 0 0,1 0 0 16,0 0-8-16,-1 0 0 0,1 0 0 0,3 0-11 16,0 3 11-16,-3 4 0 0,-8-7 0 0,5 0 0 0,-5 6-23 15,-10-6 1-15,7 3 0 0,7 3 0 16,-14-6-137-16,4 3-27 0,-4-3-6 0</inkml:trace>
  <inkml:trace contextRef="#ctx0" brushRef="#br0" timeOffset="43983.856">28515 10428 864 0,'0'0'76'0,"-7"-10"-60"16,3 7-16-16,-3-3 0 0,4-4 209 0,-1 4 39 15,1 3 8-15,-1-3 2 0,1 3-200 0,3 3-40 16,0 0-8-16,0-7-2 0,0 7 20 0,0 0 4 0,0 0 1 15,7-9 0-15,0 9-22 0,3 0-11 0,1 0 10 16,-4 0-10-16,4 0 23 0,-4 9-2 0,0-9 0 0,0 10 0 16,0-1 11-16,0 7 3 0,0 3 0 0,-3-4 0 15,-1 4 1-15,1 9 0 0,-1-3 0 0,1 0 0 16,-4-3-2-16,3 10 0 0,1-10 0 16,-4 3 0-16,0 0 1 0,3-3 0 0,-3 3 0 0,0-6 0 15,4-4-4-15,-4 4-1 0,3-3 0 16,1-4 0-16,-1-2-2 0,1-1 0 0,-1-2 0 0,-3-7 0 15,7 9 3-15,1-3 0 0,-8-6 0 0,10 0 0 16,1 0 1-16,-1-6 1 0,4 3 0 0,0-3 0 16,1-10 1-16,2 6 0 0,1-2 0 0,3-7 0 15,0-3-13-15,4 0-2 0,0-3-1 0,-1-9 0 16,5 5-7-16,-1-8-2 0,-4-4 0 0,5 3 0 16,-1-5-1-16,4 5 0 0,-1-6 0 0,5-6 0 0,-1 9-8 15,0-9 0-15,0 6 0 0,8-3 0 0,-8-3 0 0,4 3 0 16,0 3 8-16,0 6-8 0,-4-3 0 15,-3 10 0-15,3-10 0 0,-7 13 0 0,4 0 0 0,-4 3 0 16,4 0 0-16,-8 6 0 0,5-6 0 0,-1 12-14 16,-3-2 5-16,3 5 1 0,-3-2-13 0,-1-1-3 15,-3 4 0-15,1 6 0 16,-8-7-64-16,0 4-14 0,-4 3-2 0,1-4-1 16,-4 7-46-16,-7 0-9 0,0 0-1 0,0 0-552 15,0 0-111-15</inkml:trace>
  <inkml:trace contextRef="#ctx0" brushRef="#br0" timeOffset="44769.526">28236 11801 345 0,'-10'-6'15'0,"6"3"4"0,-3-4-19 0,-3 4 0 0,3-6 0 0,-1 3 0 15,-2-4 432-15,6 10 82 0,1-9 17 0,3 9 3 16,0 0-438-16,0 0-88 16,0 0-18-16,0 0-3 0,14 9 4 0,-3-3 1 0,-1 4 0 0,1-1 0 15,-1 1 8-15,1 8 14 0,-1-2-3 0,5-3-1 16,-5 2 13-16,-3 10 2 0,0-6 1 0,0 0 0 15,0 0 28-15,-7 0 6 0,0 6 0 0,0 0 1 16,0-6 0-16,-3 9 0 0,-4-9 0 0,3 6 0 16,-3-6-9-16,4-1-3 0,3-2 0 0,-4 3 0 15,4-3-29-15,-3-4-7 0,6 4-1 0,1-7 0 16,-1 1 0-16,4-1 0 0,-3 1 0 0,3-4 0 16,0 3 25-16,3-3 5 0,1-6 1 0,0-6 0 15,3 6-20-15,-4-9-4 0,4 3-1 0,4-7 0 0,-4-3 22 16,4-9 5-16,-1 6 1 0,5-9 0 0,-1 0-30 15,0-7-7-15,7 1-1 0,0-4 0 0,4-6-8 0,3 10 8 16,8-10-8-16,-4-3 8 0,3-3 0 0,0 9 0 16,1-9 0-16,-5 6 0 0,1 0-8 0,-4 6 0 15,1 4 0-15,-1-1-11 16,4 4 11-16,-4 6-12 0,4 0 12 0,0-3-12 0,0 9 12 0,-1 0-8 16,5 0 8-16,-1 4-8 0,-3-1 8 0,0 3-10 15,-1-2 10-15,-6 5-10 16,0-5-16-16,-4 5-3 0,0 1-1 0,1-1 0 15,-5-5-106-15,1 5-22 0,-4 1-4 0,-10 6-1 0</inkml:trace>
  <inkml:trace contextRef="#ctx0" brushRef="#br0" timeOffset="71690.815">2551 12366 864 0,'0'0'38'0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17:06.5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12820 15479 1288 0,'0'0'57'0,"0"0"12"0,0 0-55 0,0 0-14 0,0 0 0 0,0 0 0 15,0 0 47-15,0 0 6 0,0 0 2 0,0 0 0 16,0 0-43-16,0 0-12 0,0 0 0 0,0 0 8 16,0 0-8-16,0 0-12 0,0 0 4 0,0 0 0 15,0 0 8-15,0 0 9 0,0 0-1 0,0 0-8 16,0 0 33-16,0 0 0 0,0 0 0 0,7 0 0 16,-7 0-1-16,0 0-1 0,7-3 0 0,0-3 0 15,0 6-8-15,4 6-2 0,-11-6 0 0,10-6 0 16,1 12-10-16,0-6-3 0,3 0 0 0,0 0 0 15,0-6 12-15,3 6 3 0,1 0 0 0,3-3 0 16,0-3-7-16,4 6-2 0,0 0 0 0,0-4 0 0,-4-2-14 16,3 6 11-16,1 0-11 0,0 0 10 0,-1 0-10 15,1 0 0-15,-4-6 0 0,4 6 0 0,-4-3 12 0,0 3 1 16,1 3 0-16,-1-3 0 0,-4-3-13 0,5 3 8 16,-1 0-8-16,-4 0 0 0,4-7 25 0,1 7-1 15,-1 0 0-15,0-3 0 0,0-3-7 0,4 6-1 16,0 0-1-16,3 0 0 0,0-3 4 0,-3 3 1 15,3 0 0-15,4 0 0 0,-4 0-20 0,4 0 0 0,-8-6 0 0,5 6 0 16,-1 6 0-16,0-6 0 16,-3 0 0-16,-1 0 0 0,5 0 0 0,-5 0 0 0,5 0 0 15,-5 3 0-15,1-3 0 0,0 0-19 0,-1 0 3 0,1 0 0 16,-4 6 16-16,0-3 0 0,4-3 8 0,0 0-8 16,-1 0 18-16,1 0-2 0,0 7-1 0,-4-7 0 15,4 0 1-15,-1 0 1 0,-2 3 0 16,-1-3 0-16,3 0-1 0,-2-3-1 0,-1 3 0 0,3 0 0 15,-2 0-3-15,-1 0 0 0,3 0 0 0,-2 0 0 16,-1 0-4-16,0 0-8 0,4 0 11 0,-4 0-11 16,-4 0 13-16,5 0-4 0,-1 0-1 0,0 0 0 15,0 0-8-15,4 0 8 0,-4 0-8 0,0 0 8 16,0 0-8-16,0 0 0 0,1 0 0 0,-5 0 0 16,1 0 8-16,3 0 0 0,-7 0 0 0,4 0 0 15,-1 0 0-15,-2 0 0 0,2-7 0 0,1 7 0 16,-4 0 4-16,4 0 0 0,-1-3 0 0,1 3 0 0,0-6-12 0,-4 6 12 15,3 0-12-15,-3 0 12 0,4 0-12 0,0 0 0 16,-8 0-10-16,4 0 10 0,0 0 0 0,1 0 10 16,-1 0 0-16,3 0 0 0,-3 0-10 0,1 0 0 15,-1 6 0-15,3-6 0 0,-6 3 0 0,3-3 0 16,0 0 0-16,-3 0 0 0,3 0 0 0,-4 0 0 16,4 0-14-16,-3 0 5 0,0 0 33 0,-1-3 6 15,1 3 2-15,-1 0 0 0,1 0-32 16,0 0 0-16,3 0 0 0,0 0 0 0,-4 0 0 0,4 3 0 15,1-3 0-15,-1 0 0 0,0 0 0 0,3 7 0 16,-2-7 0-16,2 0 0 0,1 0 0 0,-1 0 0 16,5 0 0-16,-5 0 0 0,1 0 0 0,3-7 0 0,-3 7 0 15,3 0 0-15,0 0 8 0,0 0 1 0,0 0 1 0,1 0 0 16,2-3-10-16,-3 3 0 0,1-6 0 0,2 6 0 16,-6 0 0-16,7 0 0 0,-4 0 0 0,3 0 0 15,-2 0 0-15,2 0 0 0,5 0 0 0,-5 0 0 16,1 0 0-16,0 0 0 0,-1 0 0 0,5 0 0 15,-5 0 0-15,4 0 0 0,4 0 0 0,-4-3 0 16,4 3 8-16,-4 0-8 0,-3 3 0 0,3-3 8 16,1-3-8-16,-1 3 0 0,0 0 0 0,0 0 0 15,0 0 0-15,1-6 0 0,2 6 0 0,1 0 0 16,0 0 0-16,3 0 0 0,0 0 0 0,4 0 0 16,-3 6 0-16,-1-6 0 0,0 3 0 0,0-3 0 15,-3 0 0-15,3 6 0 0,-3-3 0 0,3-3 0 16,-3 0 0-16,3 0 0 0,1 0 0 0,-1 0 0 15,0 0 0-15,-3 0 0 0,0 7 0 0,3-7 0 16,-3 0 0-16,0 0 0 0,-1 0 9 0,-2 0-9 0,-1 0 11 16,0 0-3-16,0 0 0 0,0 0 0 15,-3-7 1-15,3 7 0 0,1 0 0 0,-1 0 0 0,4-3-9 16,-4 3 12-16,0-6-12 0,4 6 12 0,0 0-12 0,-1 0 8 16,1 0-8-16,-4 0 8 0,4 6-8 0,0-6-14 15,-4 0 3-15,0 0 1 0,-3 0 10 0,3 0 8 16,-3 0-8-16,-1 0 11 0,1 0-11 0,0-6 0 15,3 6 0-15,-3 0 0 0,-1 0 25 0,-2 0 0 16,-1 0 0-16,0 0 0 0,7 0-25 0,-3-3 0 16,-4 3 0-16,0 0 0 0,4 0 8 0,-4 0 0 15,0 0 0-15,0 0 0 0,1 3-8 0,-5-3 0 0,4 0 0 0,1 0 8 16,-5 0-8-16,1 0 0 0,-1 0 0 0,1 0 8 16,-4 0-8-16,4 0 0 0,-4 0 0 15,0 0 0-15,0 0 0 0,0 0 0 0,-3 0 0 0,3 0 0 16,-3 0 0-16,3 0 8 15,-4 0-8-15,1 0 8 0,-1 0 1 0,1 0 0 0,0-3 0 0,-1 3 0 16,1 0-9-16,-1 0 12 0,4 0-12 0,-3 0 12 16,-4 0-12-16,0 0 8 0,7 0-8 0,-3 0 8 15,-1 0-8-15,1 0 0 0,3 0 0 0,-7 0 0 16,4 0 0-16,-1 0 0 0,1 0 0 0,-4 3 0 16,4-3 0-16,-1 0 0 0,-10 0 0 0,7 0 8 15,4 0-8-15,-4 0 0 0,-7 0 0 0,10 0 0 16,-10 0 9-16,8 0-9 0,-8 0 10 0,0 0-10 15,0 0 8-15,7 0-8 0,3 0 0 0,-10 0 0 16,0 0 10-16,0 0-10 0,0 0 10 0,11 6-10 0,-11-6 0 0,0 0 0 16,0 0-8-16,0 0 8 15,3 0-72-15,-3 0-8 0,0 0-2 0,0 0-788 16,0 0-158-16</inkml:trace>
  <inkml:trace contextRef="#ctx0" brushRef="#br0" timeOffset="1694.197">22705 15470 1094 0,'0'0'97'0,"0"0"-77"0,-4-3-20 0,1-3 0 15,3 6 160-15,-7 0 28 0,0-4 5 0,-4-2 2 16,8 6-176-16,3 0-35 0,-8 0-8 0,1-6 0 0,0 3 9 0,0 3 3 16,7 0 0-16,0 0 0 15,-7 0 12-15,7 0 0 0,0 0 9 0,0 0-9 0,0 0 32 0,0 0 0 16,0 0 0-16,11-7 0 0,-1 7 2 0,-3-9 1 16,1 9 0-16,2-3 0 0,8-3 1 0,-1 6 0 15,-3-3 0-15,4-4 0 0,0 7-9 0,3 0-2 16,7 0 0-16,-3-3 0 0,0-3-2 0,6 6-1 15,5 0 0-15,-5 0 0 0,5-3 0 0,2-4 0 16,1 7 0-16,0 0 0 0,0-6-10 0,3 6-1 16,4 0-1-16,0-3 0 0,0 3-1 0,3 0 0 15,1 0 0-15,-5 0 0 0,1 3-9 0,4-3 10 16,-5 0-10-16,12 0 10 0,-4 0 7 0,7 0 2 16,-7 0 0-16,7 0 0 0,0 6 8 0,3-6 1 15,-3 0 1-15,0 0 0 0,4-6-16 0,3 6-3 0,0-3-1 16,3 3 0-16,-3-6 2 0,-3 6 0 0,-1 0 0 0,-3 0 0 15,0 0 1-15,4-3 0 0,-1-4 0 0,1 4 0 16,-1-3 8-16,1 6 1 0,-1 0 1 0,-6-3 0 16,3-3-6-16,-4 6-2 0,8-4 0 0,-1-2 0 15,-3 6-5-15,4 0-1 0,-1 0 0 0,1 0 0 16,-1-6-8-16,-3 6 0 0,7-3 0 0,-3 3 0 16,-4 0 0-16,3 0 0 0,-3 0 0 0,-4 0 0 15,-3 0 0-15,0 0 0 0,-10 0 0 0,2 0 0 16,1 0 0-16,-3 0 0 0,-1 0 0 0,0 0 0 15,1-7 21-15,-5 7 3 0,-2 0 0 0,-1 0 0 16,-3 0-4-16,0 0 0 0,-4 0 0 0,0-3 0 16,-3-3-8-16,-1 6-1 0,-2 0-1 0,2-3 0 0,-3 3-2 15,1 0 0-15,-1-6 0 0,-4 6 0 0,1 0-8 0,3 0 12 16,-7 0-12-16,4-3 12 0,0 3-12 0,-4 0 0 16,-4 0-10-16,4 0 10 0,0 3 0 0,-3-3 0 15,-4 0 0-15,4 0 0 0,-4-3 0 0,0 3 0 16,-7 0 0-16,0 0 0 15,0 0 0-15,0 0 0 0,0 0 0 0,0 0 0 0,0 0 12 0,0 0-4 16,0 0 0-16,0 0-8 0,0 0 23 0,0 0-3 16,7 0 0-16,-7 0 0 0,0 0-20 0,0 0-16 15,7 0 2-15,-7 0 1 0,0 0 21 0,0 0 4 16,0 0 0-16,0 0 1 0,0 0-13 0,0 0-16 16,0 0 3-16,0 0 1 0,0 0 12 0,0 0 0 15,0 0 0-15,0 0 0 0,7 0 0 0,-7 0-12 0,0 0 12 0,0 0-12 16,0 0-9-16,0 0-2 0,0 0 0 0,0 0 0 31,0 0-101-31,0 0-20 0,0 0-4 0,0 0-1047 0</inkml:trace>
  <inkml:trace contextRef="#ctx0" brushRef="#br0" timeOffset="3657.363">4985 15514 1209 0,'0'0'108'0,"0"0"-87"16,0-3-21-16,-11-4 0 0,4-2 138 0,0 3 23 15,0 3 5-15,3-4 1 0,-6 4-123 0,3-3-25 16,7 6-5-16,0 0-1 0,-7 0 7 0,7-3 0 16,0 3 1-16,0 0 0 0,-11-6-1 0,11 6 0 15,0 0 0-15,0 0 0 0,0 0-8 0,0 0-1 16,0 0-1-16,0 0 0 0,0 0 2 0,0 0 0 15,0 0 0-15,0 0 0 0,0 0 8 0,0 0 1 0,0 0 1 0,11 9 0 16,-4-9-1-16,3 6 0 0,1-3 0 0,0-3 0 16,-1 7-5-16,1-7 0 0,3 0-1 0,-4 3 0 15,8-3 0-15,0 0 0 0,-1 0 0 0,8 0 0 16,-4 0 1-16,4 0 1 0,0 0 0 0,6 0 0 16,-6 0-5-16,3 0-2 0,4 0 0 0,-7 0 0 15,10 0-10-15,0 0 12 0,4 0-12 16,7 0 12-16,-7-3-2 0,7 3 0 0,-1 0 0 0,5 3 0 15,-1-3-2-15,-3 0 0 0,4 0 0 0,-5 0 0 16,8 0-8-16,4 0 12 0,-8 0-12 0,4 0 12 16,0 0 1-16,7 0 1 0,-11 0 0 0,4 0 0 15,-3-3-1-15,3-4 0 0,-1 7 0 0,5-3 0 16,-8-3-1-16,4 6 0 0,7-3 0 0,-3-3 0 0,-1 6-2 16,-3 0-1-16,0 0 0 0,3 0 0 15,-3 0-1-15,0 0-8 0,-3 0 12 0,2 0-4 0,8 6 3 16,-7-3 0-16,4 3 0 0,-8-3 0 0,-3 4-11 0,3-7 0 15,1 3 9-15,-4-3-9 0,3 6 10 0,-3-6-2 16,3 3-8-16,-6-3 12 0,3 0 4 0,-1 6 0 16,1-6 0-16,-3 0 0 0,-1 0 1 0,0 0 1 15,-3 0 0-15,0-6 0 0,7 6-2 0,-7-3 0 16,-4-3 0-16,7 6 0 0,0-3-1 0,-6-4-1 16,3 4 0-16,-4-3 0 0,0 3-14 0,0-3 0 15,1 2 0-15,-5-2 0 0,1-3 12 0,0 2 2 16,0 4 1-16,-4-3 0 0,4-3-15 0,-4 6 0 15,4-4 0-15,-1 7 0 0,-2-9 0 0,-5 9 0 16,1-10 0-16,3 10 0 0,-7-6 0 0,1 6 8 0,-5-3-8 16,1 3 0-16,-4 0 16 0,0 0 1 15,0 0 0-15,-10 0 0 0,-4 0-17 0,7 0 0 0,-7 0 0 0,0 0 0 16,0 0-9-16,0 0 1 0,0 0 0 0,0 0 0 16,0 0-12-16,0 0-1 0,0 0-1 0,0 0 0 31,0 0-202-31,0 0-41 0</inkml:trace>
  <inkml:trace contextRef="#ctx0" brushRef="#br0" timeOffset="11402.683">4064 16201 1224 0,'-14'-10'54'0,"7"4"11"0,0 6-52 0,-4-3-13 0,-6-3 0 0,2-4 0 16,-2 10 23-16,-1-9 1 0,4 9 1 0,0-3 0 15,-7 3-25-15,3-7 0 0,-10 14 0 0,3-7 0 16,1 3 0-16,-5-3 0 0,5 9 0 0,-8-3 0 15,4 4 0-15,-4-7 10 0,-7 6-1 0,4 4 0 16,-4-4 3-16,4 1 0 0,-1-7 0 0,-6 6 0 0,0-2 36 0,7-4 7 16,-4 3 1-16,-4 3 1 15,5-2-7-15,2-4-2 0,-10 3 0 0,8-3 0 0,-8 3-11 0,0-2-2 16,4 2-1-16,-4-3 0 0,0 3-18 0,7-6-3 16,-10 3-1-16,6 4 0 0,1 2-12 0,0-3 0 15,3 4 0-15,-7-1 0 0,7-6 0 0,0 4 0 16,4-4 0-16,-7 3 0 0,3-3 8 0,4 3-8 15,6 1 0-15,-2-4 0 0,6-3 17 0,-3 6-2 16,0-3-1-16,3-3 0 0,0 0 10 0,0 0 1 16,1 0 1-16,3 0 0 0,3-3 6 0,-3 3 2 15,0-6 0-15,3 6 0 0,-3 0-5 0,0 0-1 0,7-3 0 0,-1 3 0 16,1 0-17-16,-3-7-11 16,10 7 12-16,-4 0-12 0,0 0 8 0,1 0-8 0,6 0 0 15,-6 0 0-15,3 0 11 0,3 0-11 0,1 0 10 0,3 0-10 16,-7 0 0-16,3 7 0 0,-6-4 0 0,6-3 0 15,-7 9 0-15,11-3 0 0,-7-2 11 0,4 5-11 16,-8 7 0-16,8 2 0 0,3-2 0 0,-7-3-12 16,3 12 12-16,-3 0 0 0,4 3 0 0,-12 0 0 15,5 4 0-15,-1-1 0 0,1 4 0 0,-1-1 0 16,4 4 0-16,-11 2 8 0,11-2-8 0,-10 0 0 16,13 6 12-16,-6-10-12 0,-1 1 12 0,0-1-12 15,4-3 14-15,-3 1-4 0,3-4-1 0,3 0 0 16,-3 0-1-16,4 7-8 0,-1-7 12 0,-3 4-4 15,4-4 6-15,3 9 1 0,0-2 0 0,-8 2 0 16,8 4-15-16,-3-3 0 0,3-4 0 0,-4 4 0 0,4-3 0 0,-7 2 0 16,4-2 0-16,3 2 0 0,-7-2 0 0,3-1 0 15,4-6 0-15,-7-2 0 0,4 2 0 0,3-3 0 16,-4 0 11-16,-3-3-11 0,4-6 27 0,-5 2-2 16,5 1 0-16,3-3 0 0,-4-7-4 0,-3 1-1 15,7-1 0-15,-3 1 0 0,3-1 1 16,0-3 0-16,0-6 0 0,0 0 0 0,0 10-9 0,0-10-3 15,0 0 0-15,0 3 0 0,0 3-9 0,0-6 8 16,0 0-8-16,0 0 8 0,0 9-8 0,3 1 0 16,4-4 0-16,-7-6 0 0,0 0 0 0,7 10 8 15,1-7-8-15,6 3 0 0,-4-6 10 0,1 3-10 16,3 3 12-16,-3-6-12 0,3 0 20 0,7-6-4 16,-4 6 0-16,8-3 0 0,3 3-4 15,-3-6 0-15,0 3-1 0,-1-4 0 0,5 7 4 0,2-3 1 0,-6-3 0 0,3 6 0 16,-3 0-16-16,7-3 0 0,-8-4 0 0,1 7 0 15,0 0 0-15,0-3 0 0,-1 3 0 0,1-6 0 16,0 6 0-16,6 0 0 0,-6 0 0 0,7-6 0 16,-4 6 9-16,4-3-9 0,-4 3 8 0,0 0-8 15,4 0 0-15,3 0 0 0,-7 0 8 0,4 0-8 16,-4 0 0-16,4 0 0 0,-7 0 0 0,0 0 0 16,6 0-44-1,-6-7-8-15,3 7-2 0,4-3 0 0,-4-3-150 0,4-3-31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17:46.6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13183 5900 882 0,'0'0'39'0,"0"0"8"0,0 0-38 0,0 0-9 16,0 0 0-16,0 0 0 0,0 0 26 0,0 0 3 15,0 0 1-15,0-7 0 0,0 7 2 0,0-9 0 16,0 9 0-16,0-6 0 0,0 6-8 0,0 0 0 16,0-4-1-16,0 4 0 0,0 0 19 0,0 0 4 15,0 0 1-15,0 0 0 0,0 0 2 0,0 0 1 16,0 0 0-16,0 0 0 0,-3-6 2 0,3 6 1 15,0 0 0-15,0 0 0 0,0 0-8 0,0 0-1 16,0 0-1-16,0 0 0 0,-7 0-12 0,7 0-3 16,0 0 0-16,0 0 0 0,0 0-3 0,0 0-1 15,0 0 0-15,0 0 0 0,0 0-3 0,0 0-1 16,0 0 0-16,0 0 0 0,0 0 8 0,0 0 2 16,0 0 0-16,0 0 0 0,10-3-22 0,-10 3-8 0,7-6 0 0,0 3 0 15,4-4 12-15,-11 7-3 0,11 0-1 16,-1 0 0-16,-10 0-8 0,14 0 0 0,-3 0 0 0,3 0 8 15,-3 7 1-15,3-7 0 0,-4 0 0 0,4 0 0 16,-3 0-9-16,3 0 0 0,0 0 0 0,0-7 8 16,0 7 1-16,1 0 0 0,-1 0 0 0,3-3 0 15,1-3-9-15,-4 6 12 0,4 0-12 0,-1 0 12 16,4 0-12-16,1-6 8 0,-5 6-8 0,4 0 8 16,-3 0-8-16,0 0 8 0,3 0-8 0,-3 0 8 15,3 6-16-15,-4-6-4 0,4 0-1 0,1 0 0 16,-1 0 37-16,0 6 7 0,0-3 1 0,0-3 1 15,0 7-33-15,1-4 0 0,-1-3 0 0,0 0 0 16,0 0 8-16,4 0-8 0,-4 0 0 0,4 0 0 0,-1-3 12 16,1 3-12-16,0-7 12 0,-1 7-12 15,5-3 15-15,-5-3-4 0,5 6-1 0,-1-6 0 0,0 3-2 0,0 3 0 16,1 0 0-16,-1 3 0 0,3-3-8 16,-6 0 0-16,3-3 9 0,-3 3-9 0,0 0 0 0,-1 3 0 15,1-3 0-15,3-3 8 0,1 3-8 0,-1 0 0 16,4 0 0-16,-4 0 0 0,0-7 0 0,7 7 0 15,-3 0 0-15,0 0 8 0,0-3-8 0,-1-3 0 16,1 6 0-16,-4 0 0 0,1 0 13 0,-1 0 2 16,3-3 0-16,-2 3 0 0,-1 0 1 0,0 0 1 15,0-7 0-15,4 7 0 0,3 0-17 0,-6 0-17 16,-1 0 3-16,0 0 1 0,0 0 13 0,4 0 0 0,0 0 0 16,0 7 0-16,-4-7 0 0,4 3 0 0,-4-3 0 15,0 0 0-15,-3 0 10 0,3 0 2 0,0-3 0 0,4 3 0 16,-7 0-12-16,6-7 0 0,-2 7-10 0,2 0 10 15,-3 0 0-15,1 0 8 0,2 0 1 0,1 0 0 16,0 0-9-16,0 7 0 0,-4-7 9 16,0 3-9-16,0 3 0 0,1-3 0 0,-5 4 0 0,5-7 8 15,-5 9-8-15,1-9 0 0,3 0 0 0,0 6 0 16,-3-3 0-16,3-3 0 0,4 7 0 0,0-4 0 16,-8-3 0-16,1 0 0 0,3 6 0 0,-3-3 0 15,7-3-8-15,-4 6 8 0,-3-2-8 0,3 2 8 16,0-3 0-16,-3-3 0 0,0 6 0 0,3-6 0 15,-4 0 0-15,1 0 0 0,0 0 0 0,3 0 0 16,-3 0 0-16,3 0 0 0,7 0 0 0,-3 0 8 16,-4 0-8-16,4 0 8 0,0 0-8 0,0 0 8 0,-1 7-8 0,-3-4 0 15,1-3 0-15,-1 6 0 0,0-3 0 0,0-3 0 16,1 0 0-16,-1 0 0 0,4 0 0 0,-4 0 0 16,7 0 0-16,-3 0 8 0,0 0-8 0,-1 0 11 15,1 0-11-15,0 0 12 0,-4 0-12 16,4 0 0-16,3 0 0 0,-3 0 0 0,0 0 0 0,-1 0 0 15,1 0 0-15,0 0 0 16,0-3 0-16,3-3 0 0,-3 6 0 0,-1-3 8 0,8-4-8 0,-7 7 0 16,-4 0 0-16,4-6 0 0,0 6 0 0,-1 0 0 15,1 0 0-15,0 0 0 0,-4 0 0 0,4 6 8 16,-4-6-8-16,0 0 8 0,1 7-8 0,-1-7 0 16,3 0 0-16,1-7 0 0,0 7 0 0,3 0 8 0,-3-6-8 15,3 3 0-15,-3 3 0 0,3-6 0 0,1 6 8 0,-1-4-8 16,0 4 0-16,-3 0 0 0,0-6 0 0,3 6 0 15,-3 0 8-15,-1-3-8 0,1-3 0 0,0 6 8 16,-4 0-8-16,4-3 10 0,-4 3-10 0,4 0 10 16,-7-7-10-16,-1 7 0 0,4 0 0 0,4 0 0 15,-7 0 0-15,3 0 0 0,0 0 8 0,1 0-8 16,-5 0 0-16,1-3-9 0,0-3 9 0,-4 6-13 16,4 0 13-16,-1-9 0 0,-3 9 0 0,-3-7 0 31,3 7 23-31,0-3 7 0,-3-3 2 0,3 6 0 0,-3-3-32 0,-1 3 0 0,5-7 0 0,-5 7 0 15,1 0 12-15,0 0-4 0,-8 0-8 0,4 0 12 16,4 0-12-16,-8 0-10 0,1 0 2 0,0 0 0 0,-1 0 8 0,1 0 12 16,-1 0-2-16,1 0-1 15,-4 0-9-15,-7 0 0 0,7 0 0 0,-7 0-11 0,11 0 11 16,-11 0 9-16,0 0-1 0,7 0-8 0,-7 0 13 0,10 0-4 16,-10 0-1-16,0 0 0 0,7 0-8 0,-7 0 0 15,11 0 0-15,-11 0 8 0,0 0-8 0,0 0 0 16,0 0 0-16,11 0 0 0,-11 0 0 0,0 0 0 15,0 0 0-15,0 0 0 0,0 0 0 0,0 0 0 16,7 0 0-16,-7 0 0 0,0 0 0 0,0 0 0 16,7 7 0-16,-7-7 0 0,0 0 0 0,0 0 0 15,10 0 0-15,-10 0 0 0,0 0 0 0,0 0 0 16,0 0 0-16,7-7 8 0,-7 7-8 0,0 0 0 16,0 0 0-16,11 0 0 0,-11 0 0 0,0 0 0 15,0 0 0-15,0 0 0 0,0 0 8 0,0 0-8 16,0 0 0-16,0 0 8 0,0 0-8 0,0 0 0 0,7 0 0 0,-7 0 8 15,0 0-8-15,0 0 0 0,10 0 0 16,-10 0 0-16,0 0 0 0,0 0 0 0,0 0 0 0,0 0 0 16,0 0 0-16,0 0 0 0,0 0 0 0,0 0 0 15,0 0 0-15,0 0 0 0,0 0 0 0,0 0 0 16,0 0-10-16,8-3-4 0,-8 3-1 0,0 0 0 31,3-6-189-31,4-3-37 0</inkml:trace>
  <inkml:trace contextRef="#ctx0" brushRef="#br0" timeOffset="2855.899">13113 6991 288 0,'0'0'25'0,"0"0"-25"0,0 0 0 0,0 0 0 16,0 0 203-16,0 0 35 0,-7 3 7 0,7-3 2 15,-7 0-163-15,7 0-32 0,-7 0-6 0,7 0-2 16,-7 6-20-16,7-6-5 0,0 0-1 0,0 0 0 16,-11 0 23-16,11 0 5 0,0 0 1 0,0 0 0 15,0 0 21-15,0 0 5 0,0 0 1 0,0 0 0 16,0 0 6-16,0 0 0 0,0 0 1 0,0 0 0 16,0 0-35-16,0 0-7 0,0 0-2 0,0 0 0 0,0 0-4 15,0 0-1-15,0 0 0 0,0 0 0 16,-7 0-9-16,7 0-3 0,0 0 0 0,0 0 0 0,0 0-10 0,0 0-2 15,0 0-8-15,0 0 12 16,0 0-12-16,0 0 8 0,0 0-8 0,0 0 0 0,7 0 18 0,-7 0-2 16,0 0-1-16,7 0 0 0,-7 0 1 0,7 6 0 15,4-2 0-15,-4-4 0 0,-7 0 2 0,7 0 1 16,3 0 0-16,-3 0 0 0,4 0-3 0,-4 0-1 16,7 0 0-16,-3 0 0 0,-1 0-15 0,4 0 11 15,1 6-11-15,-1-6 10 0,3 3-10 0,-3-3 0 16,4 0 9-16,-4 6-9 0,4-3 0 0,-1-3 8 15,-2 7-8-15,2-4 0 0,1-3 0 0,-1 6 8 16,5-3-8-16,-5 3 0 0,1-6 0 0,3 7 0 0,4-7 0 0,-1 3 0 16,1-3 0-16,0 0 0 0,0 0 0 0,3 0 8 15,4 6-8-15,3-6 9 0,-3 0-9 0,-1 0 10 16,1 0-10-16,0 0 12 0,0 0-12 0,-1 0 12 16,1 0-12-16,0 0 12 0,3 0-12 0,0 0 12 15,-3 0-4-15,3 0 0 0,1 0 0 16,-1 0 0-16,4 0-8 0,0 3 8 0,3-3-8 0,0 0 8 15,-3 0-8-15,0 7 0 0,0-4 0 0,3-3 0 16,0 0 0-16,1 0 0 0,-1 0 8 0,4-3-8 16,0 3 0-16,0 0 0 0,-1-7 9 0,1 7-9 15,0 0 18-15,-4 0-1 0,4-3 0 0,0-3 0 16,0 6-17-16,0-3-12 0,0-4 1 0,3 7 1 16,1 0 10-16,2-6 0 0,-2 3 0 0,-1 3 0 15,-3 0 0-15,0-6 8 0,0 6-8 0,-4-3 0 16,8-4 9-16,-1 7-9 0,0-3 12 0,1-3-12 0,-1 6 13 0,4 0-4 15,-4-3-1-15,-3 3 0 0,4-6-8 0,-4 6 10 16,-1 0-10-16,5-4 10 0,-1-2-10 0,4 6 0 16,-4 0 9-16,4 0-9 0,-3 0 0 0,-1 0 0 15,-3-6 0-15,0 6 8 0,-4-3-8 0,4 3 0 16,-4 0 8-16,8-7-8 16,-4 7-47-16,3 0-13 0,-3 0-4 0,0 0 0 0,-4 0 102 0,4 0 20 15,-4 0 4-15,1 0 1 0,-1 0-48 0,4 0-15 16,0 0 8-16,0-3-8 0,-4 3 0 0,7-6 8 15,1 6-8-15,3 0 0 0,-4 0 8 0,0 0-8 16,1 0 0-16,-4 0 0 0,-1 0 0 0,5-3 0 0,-1-3 0 16,-3 6 0-16,0-3 9 0,0-4-9 15,0 7 0-15,0 0 9 0,-4 0-9 0,0 0 0 0,1-3 0 0,-8 3 0 16,4-6 0-16,-1 6 0 0,1 0 0 0,0 0 0 16,-4-3 0-16,4 3 0 0,0 3 0 15,0-3 0-15,3 0 0 0,-3 0 0 0,3 6 8 0,-3-3-8 16,3-3 0-16,-3 0 0 0,0 0 0 0,0 0 0 15,0 0 0-15,-4 0 0 0,4 0 0 0,-1-3 0 16,-2 3 0-16,-1 0 0 0,0 3 0 0,-3-3 0 16,0-3 0-16,0 3 0 0,-4 0 12 0,0 0-4 15,-3 0-8-15,-4-6 10 0,4 6-10 0,-4 0 10 16,-4 0-10-16,5 0 10 0,-1 0-10 0,0 0 10 16,0 0-10-16,0 0 0 0,0 0 0 0,-3 0 8 15,3 0-8-15,0 0 0 0,-3 0 0 0,0-3 0 16,-4 3 16-16,0 0-3 0,-4 0 0 0,5 0 0 0,-5 0-13 15,1 0-12-15,-1 0 3 0,1 0 0 0,-4 0 9 0,0 0 11 16,0 0-3-16,0 0 0 0,-7 0-8 16,0 0 12-16,11 0-12 0,-4 0 12 0,0 0-12 0,3 0 10 15,-10 0-10-15,7 0 10 0,0 0-10 0,-7 0 0 16,8 3 0-16,2-3 8 0,-3 0-8 0,4 0 0 16,-4 0 0-16,3 0 0 0,-3 0 0 0,0 0 0 15,4-3 9-15,-4 3-9 0,0 0 0 0,0 0 0 16,4-7 0-16,-4 7 8 0,3 0-8 0,-2 0 9 15,-1 0-9-15,-4-6 10 0,4 6-10 0,0 0 8 16,0 0-8-16,0 0 8 0,0-3-8 0,4 3 0 0,-8 0 0 0,8 0 0 16,-4 0 0-16,4 0 0 0,-4 0 0 0,3 0 0 15,1 0 0-15,0 0 0 0,-1 0 0 0,4 0 0 16,-3 0 0-16,-1 0 0 0,1 0 0 0,0 0 0 16,-1 3 0-1,-3-3 0-15,4 0 0 0,-4 0 0 0,0 0 0 0,3 0 0 16,1 0 0-16,-4 0 0 0,-7 0 0 0,7 0 0 0,4 0 0 0,-4 0 0 15,3-3 0-15,1 3 0 0,0 0 0 0,3 0 0 16,-4 0 0-16,1 0 8 0,3 0-8 0,0 0 8 16,-3 0-8-16,3 0 0 0,-4 0 0 0,4 0 0 15,1 0 0-15,-1 0 0 0,-4 0 0 0,1 0 0 16,-1 0 0-16,1-6 0 0,0 6 0 0,-4 0 0 16,0 0 0-16,3 6 0 0,-3-6 0 0,4 0 0 15,-8 0 0-15,8 0 0 0,-4 0 0 0,-7 0 0 16,7 0 0-16,-3 3 0 0,-4-3 0 0,10 0 0 0,-3 6 0 15,-3-6 0-15,-4 0 0 0,10 7 0 0,-10-7 0 0,7 3 0 16,1 3 0-16,-8-6 0 0,10 3-9 0,-3-3 9 16,4 7-12-16,-4-4 12 0,-7-3-19 0,10 6 3 15,-10-6 1-15,7 0 0 16,-3 0-85-16,3 0-18 0,0 0-3 0,0 0-1178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1:19:14.3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28522 6019 403 0,'-3'-10'36'0,"3"1"-36"0,-4-1 0 0,1 1 0 16,-1-7 246-16,4 1 42 0,-4 5 9 0,-3-2 2 16,4 2-204-16,-1-5-41 0,1-1-8 0,-1 7-2 15,-3-4-16-15,0 4-3 0,0-1-1 0,-3-5 0 16,2 5-24-16,-2 1-14 0,-4-1 2 0,-4 1 0 15,-3 3 12-15,0 2 0 0,-7-2 0 0,-1 6 0 16,-6 0 0-16,-4 0-11 0,0 0 11 0,-3 0-10 16,-4 0 10-16,-3 0-8 0,3 10 8 0,-7-10-8 15,-7 0 8-15,-3 6 0 0,-4-3 0 0,3 6 0 0,-3 1 0 0,0-1 0 16,0-2 0-16,0 2 8 0,0 0-8 0,-4 1 8 16,-6-1-8-16,3 7 8 0,3-7 4 0,4 10 0 15,0-3 1-15,0-4 0 0,-3 4-13 0,3 3 11 16,3-4-11-16,4-2 10 0,0 12 5 0,4-6 1 15,3 0 0-15,3 6 0 0,1 0-16 0,3 0 0 16,4 6 0-16,3 1 0 0,4-1-12 0,-1 4-4 16,1 5-2-16,7-2 0 0,0 6 18 0,6-7 0 15,1 7 0-15,4-6 9 0,3 6-9 0,7-3 0 16,7-1 9-16,0 1-9 0,7 3 20 0,3-3-1 0,11 3 0 16,0-3 0-16,4-4-3 0,7 1-1 0,7-4 0 15,3-6 0-15,0 7 2 0,4-10 1 16,4 3 0-16,10 1 0 0,3-8 4 0,4 1 1 0,0-3 0 0,0 3 0 15,0-3-5-15,4 0-1 16,-1 0 0-16,8-10 0 0,3 7-8 0,0-7-1 0,11-6-8 0,-7 4 12 16,3-7-3-16,0-7-1 0,4 4 0 0,-1-3 0 15,-2-4-8-15,-5 1 10 0,-3 0-10 0,1-7 10 16,6 3 12-16,-7-5 2 0,4 2 1 0,-8-9 0 16,4 6-25-16,-7-9 0 0,4 3 8 0,-7-4-8 15,3-5 17-15,-7 6 2 0,0-10 0 0,-4 4 0 16,-6-7-5-16,-4 10-1 0,0-10 0 0,-4 9 0 15,-7-8 0-15,4 2 0 0,-4 4 0 0,-6-4 0 16,-8 3-13-16,0-2 8 0,-3-4-8 0,-4 10 0 16,-3-4 24-16,-4 1-2 0,-4-1 0 0,-3 1 0 15,-7-4-22-15,-3 0 9 0,-4 4-9 0,-7-1 0 0,0 1 10 16,-11 3-10-16,0-1 8 0,-7-2-8 0,-6 5 0 16,2-5 0-16,-2 6 0 0,-5-7 0 0,1 7 0 0,-7-6 0 15,-4 5 0-15,-4 4 0 0,4 3 8 0,-7-3-8 16,0 6 8-16,4 1-8 15,-1 2 0-15,-3 0 0 0,0 4 0 0,4 2 0 0,-4 1 0 0,0 3 0 16,-3 2 0-16,3-2 0 0,0 6-10 0,3 0-4 16,4 0-1-16,-3 6-729 15,-1-2-145-15</inkml:trace>
  <inkml:trace contextRef="#ctx0" brushRef="#br0" timeOffset="4010.167">28102 9114 1778 0,'0'0'79'0,"0"-16"16"0,0 3-76 0,0-2-19 0,-3-1 0 0,3 7 0 15,0-10 17-15,0 3 0 0,-4-3 0 0,4 7 0 16,-3-10-7-16,-4 9-2 0,0-12 0 0,0 6 0 16,-1 4 12-16,-2-4 1 0,-1 0 1 0,1 3 0 15,-4-2 0-15,0 8 0 0,-4-9 0 0,-3 4 0 16,0-4-2-16,-4 10 0 0,-3-7 0 0,-8 6 0 16,-10 1-9-16,1 6-3 0,-5-3 0 0,1 6 0 15,-4 0-8-15,-4 6 0 0,-2-3 0 0,-9 6 0 16,-2-2 0-16,-4 2 0 0,3 1 0 0,-3 8 0 0,0-2 0 15,4-3 0-15,-1 9 0 0,0-4-11 0,4 1 11 16,0 9 0-16,0-3 0 0,4 4 0 0,-1-1 0 0,4 13 0 16,0-7 10-16,4 4-10 0,-4-1 0 15,4 4 0-15,-1 0 0 0,8 3 0 0,-1 0 0 0,8 6 0 16,7-3 0-16,3-3 0 0,4 12 9 0,7-2-9 16,-1-4 8-16,8-3-8 0,4 3 9 0,-1 3-9 15,8 1 10-15,3-4-10 0,3 9 8 16,8-5-8-16,3 2 0 0,7 4 0 0,4-7 0 0,3 0 0 15,11 1 0-15,7-7 0 0,-1-3 8 0,8-10-8 16,4 1 0-16,3-7 9 0,0-3 29 0,10-6 6 16,1-7 0-16,6 4 1 0,5-10 3 0,2-3 0 15,1-3 0-15,7-3 0 0,6-3-22 0,1-3-4 16,4-7-1-16,-1 3 0 0,0-6-21 0,4-6 8 0,3 7-8 0,1-8 0 16,-8-2 12-16,4-6-1 0,3-1-1 0,-3-9 0 15,0 7-10-15,-4-7 0 0,0 0 9 0,1-3-9 16,-4-3 0-16,-8 3 0 0,-6 0 0 0,-7-4 8 15,-4 8-8-15,-4-4 0 0,-3-4 0 0,-3 4 0 16,-4 3 0-16,-7-3 9 0,-4-3-1 0,-3 6-8 16,-11 4 24-16,0-4-3 0,-6 3 0 0,-8 3 0 15,-4 4-7-15,-6-4-2 0,0 4 0 0,-8-1 0 16,-6-2-12-16,-8 8 0 0,-7-11 0 0,-6 8 0 16,-12 1 0-16,-6-1-18 0,-7 1 4 0,-4-7 1 15,-4 13 5-15,1-9 8 0,-1 6-13 0,-3-1 5 16,-7 4-6-16,0-3-1 0,-3 9 0 0,3 1 0 15,-4-4 15-15,8 9 0 0,-1-3 0 0,4 7-9 16,-3 0 18-16,3-1 4 0,7 1 1 0,-4 9 0 0,5-7-26 0,-1 7-4 16,3 7-2-16,8-7 0 0,3 3 18 0,4 3 0 15,3-6-8-15,4 6 8 0,0-2-11 0,10-4 2 16,-3 6 0-16,7-6 0 0,0 0 9 0,3 0 11 16,4 0-3-16,3 0 0 0,-3 0-8 0,7 0 0 15,0 0 0-15,0 0-11 0,0 0 11 0,0 0-8 16,0 0 8-16,0 0-8 0,0 0 8 0,0 0-8 15,0 0 8-15,0 0-8 0,0 0 8 0,0 0-8 16,0 0 8-16,0 0-8 0,0 0 8 0,11 0 0 16,-11 0 0-16,0 0 0 0,0 0 0 0,0 0 0 15,0 0 0-15,14-6 0 0,-14 6 0 0,0 0 0 16,0 0 8-16,0 0-8 0,0 0 0 0,0 0 0 16,0 0 0-16,0 0 0 0,0 0 0 0,0 0 0 15,0 0 0-15,0 0 8 0,0 0-8 0,0 0 0 0,0 0 8 0,0 0-8 16,0 0 0-16,0 0 0 0,0 0 0 0,0 0-8 15,0 0 8-15,0 0 0 0,0 0 0 0,0 0 0 16,0 0 0-16,0 0 0 0,0 0 0 0,0 0 0 16,0 0 0-16,0 0-8 0,0 0 8 0,0 0-8 31,0 0-158-31,0 0-31 0</inkml:trace>
  <inkml:trace contextRef="#ctx0" brushRef="#br0" timeOffset="6198.796">28367 14043 1796 0,'-14'-9'80'0,"7"-1"16"0,-4 1-77 0,1 0-19 15,-5-1 0-15,-2 4 0 0,3-7 0 0,-7 4 0 16,3 0-13-16,-7-1 5 0,-3-2 8 0,0 8-8 16,-4-2 8-16,0 3-8 0,-3-3 8 0,-4 6 16 15,0 0-4-15,-3-3-1 0,-7 3-11 0,-4 3 0 16,-7-3 0-16,7 0 0 0,-4 6 16 0,1-3 0 15,-1 7 1-15,-2 5 0 0,-5-5 17 0,1 8 3 0,-8 1 1 0,0 6 0 16,1-6-18-16,-1 13-3 0,4-4-1 0,4 6 0 16,-4-2-16-16,0 12 0 15,7-4 0-15,0 7 0 0,-4-3 0 0,8 3 0 0,3 7-13 0,0 8 5 16,7-2 8-16,-3 3 0 0,3 9 8 0,7-3-8 16,0-3 8-16,8 3-8 0,6-4 8 0,7-2-8 15,4 6 0-15,14-16 0 0,0 1 0 0,14-7-8 16,4-3 36-16,10 0 7 0,7-16 1 0,11 6 1 15,7-9 19-15,11-6 3 0,13 0 1 0,8 0 0 16,3-10-32-16,7-3-5 0,8-6-2 0,6 0 0 16,7 0-21-16,4-9 9 0,0 0-9 0,4-7 0 15,3-3 8-15,-4 0-8 0,-6-6 0 0,-1-3 0 16,0 3 11-16,-3-10-11 0,-10-2 10 0,-5-1-10 16,-2-3 28-16,-8 1 0 0,-3-11 0 0,-8 4 0 0,-6-6 8 0,-11-6 2 15,-7-4 0-15,-8 0 0 0,-6 0-13 0,-7 1-2 16,-7 5-1-16,-11-2 0 0,-4 2 11 0,-3-2 3 15,-7 5 0-15,-10 1 0 0,-4 0-23 0,-7 6-4 16,-4-3-1-16,-10 12 0 0,-11-6-8 0,-7 9 0 16,-4-2 0-16,-3 9 0 0,0-7 0 15,-3 7 0-15,-4-3 0 0,-4 9 0 0,1-3 0 0,-8-1 0 16,-3 8 0-16,3-1 0 0,8 3 0 0,-1 4 0 16,4-4 0-16,0 7 0 0,0-1-19 0,4 10-2 15,3 0-1-15,7 0 0 16,4 10-73-16,3-4-14 0,7 6-3 0,4-2-1062 0</inkml:trace>
  <inkml:trace contextRef="#ctx0" brushRef="#br0" timeOffset="10911.135">28247 16301 345 0,'0'0'31'0,"0"-9"-31"16,-7-1 0-16,-4 1 0 0,-3-1 248 0,0 1 44 16,-4 0 9-16,1-1 2 0,-1 1-243 0,-3-1-48 15,0-5-12-15,0 5 0 16,-1 1 9-16,-2-1-1 0,-1-5 0 0,0 5 0 0,-3 1 22 0,0-1 4 16,-7-5 1-16,-4 5 0 0,-7 1-7 0,0 0 0 0,-3-1-1 0,-1 4 0 15,1 3 2-15,0-3 1 16,-8 2 0-16,1-2 0 0,-8 6-30 0,1-3-8 0,-11-3-1 0,0 12 0 15,-1-3 9-15,1 3 0 0,0-2-9 0,4 5 9 16,3 7 0-16,-4-7-11 0,-3 7 11 0,4 2-8 16,6 1 19-16,1 6 4 0,3 4 1 0,3-1 0 15,1 6-16-15,-1 4 0 0,4 6 0 0,0 0 0 16,0 6-10-16,-3-3-5 0,7 6-1 0,-1 1 0 16,4 2 26-16,1 4 5 0,6-4 1 15,3 4 0-15,5-13-26 0,6 6-5 0,4-9-1 0,3-10 0 16,4 4 16-16,7-3 0 0,3-7 0 0,4 3-9 15,4-3 9-15,7-3 12 0,3-3-2 0,7-3-1 16,4 3 23-16,6-3 4 0,8-7 0 0,7 4 1 16,3 3 6-16,11-3 1 0,4-4 0 0,6 4 0 0,4-7-31 0,4 7-5 15,0-7-8-15,6 1 11 16,8 9-11-16,3-10 12 0,1 0-12 0,-1 1 12 0,4-1-12 0,6-3 0 16,5-6 0-16,-1 0 0 0,1-6 0 0,2 6 8 15,1-12-8-15,-3 2 12 0,-15-5 2 0,0 5 1 16,0-6 0-16,-3-2 0 0,-4-1 11 0,-7 0 2 15,-3-6 1-15,0 6 0 0,-4-6 7 0,-7 3 0 16,7-9 1-16,-7 12 0 0,3-16 3 0,-10 7 1 16,0 0 0-16,-7-6 0 0,-7-1-13 0,-3-3-2 15,-1 1-1-15,-7-4 0 0,-3 3-5 0,-4-6-2 16,4 10 0-16,-11-4 0 0,-3 1-18 0,-4 2 0 16,-4-6 8-16,-3 4-8 0,-7 2 11 0,0-2-2 0,-10 2 0 15,-1 1 0-15,-10 2-9 0,-4 1 0 0,-3-7 0 16,-14 10 0-16,0 0 0 0,-15 3-12 0,-6 0 4 0,-4 6 8 15,-4 0-12-15,-3 3 12 16,0-2-12-16,-4 2 12 0,-3 7-10 0,0-1 10 0,-4 7 0 0,4-6-9 31,4 2-19-31,2-2-3 0,1 9-1 0,-3-6 0 16,-4 2-145-16,-1-2-30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16:5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12996 9669 1785 0,'0'0'159'0,"0"0"-127"16,0 0-32-16,0 0 0 0,0 0 116 0,0 0 18 16,0 0 3-16,0 0 1 0,0 0-111 0,0 0-27 15,7-3 0-15,0-4 0 16,8 1-20-16,-1 3-8 0,3-3 0 0,4-4-1 0,4 7 13 0,7-3 2 16,0-4 1-16,6 7 0 0,1-3 13 0,0 0 0 0,3 3 0 0,1-4 10 15,-1 7 2-15,7-3 1 0,4 3 0 0,0 0 0 16,4 0 3-16,-1 0 0 0,8 0 0 0,-1 0 0 15,1 3-16-15,3-3-13 0,0-3 2 0,10 3 1 16,1 0 10-16,7 0 0 0,-8 0 0 0,8-6 0 16,0 3 0-16,6-3 0 0,1 2 0 0,-4-2 8 15,0 6 11-15,4-3 2 0,3-3 1 0,-3 3 0 16,-4-4 7-16,4 7 2 0,-7-6 0 0,3 3 0 16,-3-3-2-16,3 6 0 0,0-4 0 0,0 4 0 15,-3 0-4-15,-4 0-1 0,0-6 0 0,0 6 0 16,-3 0-16-16,3 0-8 0,-7 0 8 0,0 0-8 15,-3 0 0-15,-1 0 0 0,1 0 0 0,-1-3 0 16,-3 3 0-16,0-6-16 0,0 12 3 0,-7-6 0 16,-3 0-35-16,-1-6-8 0,-6 6 0 0,3 0-1 15,-8-3-169-15,1-4-34 0,32-8-6 16,-25 5-2-16</inkml:trace>
  <inkml:trace contextRef="#ctx0" brushRef="#br0" timeOffset="717.55">17759 9615 403 0,'0'0'17'0,"0"0"5"16,0 0-22-16,0-9 0 0,0 9 0 0,0 0 0 15,0-6 279-15,0 6 51 0,0 0 10 0,0 0 3 0,0 0-275 0,3-3-54 16,-3 3-14-16,0 0 0 0,11 0 0 0,0 3-10 15,-4-3 2-15,3 0 0 0,1 6 8 0,-1-6 0 16,1 0 0-16,-4 0 0 0,4 6 0 0,-4-3 16 16,3-3-4-16,1 7-1 0,-1-7 23 0,1 3 5 15,3-3 1-15,0 6 0 0,-3-6 12 0,6 0 4 16,5-6 0-16,2 6 0 0,4 0-8 0,1 0-2 16,2 0 0-16,1 0 0 0,0 0-15 0,3 0-3 15,1 0-1-15,2 0 0 0,5 0-15 0,3 0-2 0,-1-10-1 16,5 10 0-16,6 7 6 0,1-4 1 0,3-3 0 15,0 0 0-15,-4 0-1 0,4 0 0 0,4 0 0 0,-5 0 0 16,1 0 6-16,0 0 2 0,0 0 0 0,-3 0 0 16,-4 0-8-16,-4-3-2 0,-3-4 0 0,3-2 0 15,1 9-5-15,-4-9-8 0,-4 9 11 0,4-10-11 16,3 4 8-16,-3 3-8 0,-4-7 0 0,-3 4 0 16,0 3 8-16,-7-3-8 0,0 6 9 0,-1 0-9 15,-2-10 0-15,2 4 0 0,-3 3 0 0,-3 3 0 16,3 0-16-16,-3 0 4 0,0 0 1 0,-1 0 0 15,-2 0-93 1,-5 0-20-16,4 0-3 0,-3 3-542 0,7 3-109 0</inkml:trace>
  <inkml:trace contextRef="#ctx0" brushRef="#br0" timeOffset="1505.198">22631 9782 403 0,'0'0'36'0,"0"0"-36"15,-7-7 0-15,3 1 0 0,-6 3 342 0,6-3 62 16,0 3 12-16,1-4 2 0,-4 4-341 0,3-3-68 16,4 3-9-16,0 3-11 0,-3-7-1 0,3-2 0 15,0 9 0-15,0 0 0 0,7-9 12 0,-7 9 0 16,0 0 0-16,0 0 0 0,3-7 0 0,-3 7 0 16,0 0 0-16,0 0-8 0,0 0 8 0,0 0 0 15,7-3 0-15,-7 3-8 0,0 0 8 0,0 0 0 16,11-6 0-16,0 6 0 0,-1 0 12 0,4-9 5 15,8 5 1-15,2-2 0 0,8 6 22 0,3-3 5 0,8 3 1 0,2-6 0 16,12 6 0-16,-1 0 0 0,-3 0 0 0,4 0 0 16,6 0-16-16,4 0-3 0,4 0-1 0,6 0 0 15,1 0-15-15,-4 0-3 16,4 0-8-16,-4 0 12 0,7-3 0 0,0-4-1 0,4 7 0 0,-1 0 0 16,-6 0-11-16,3 0 0 0,0-6 0 0,0 6 0 15,-7 6 0-15,1-6 12 0,-5 0-2 0,-3 7 0 16,-7-4-10-16,0-3-14 0,0 6 3 0,-3-3 1 15,-5-3 10-15,-2 0 11 0,-1 10-3 0,-3-10 0 16,0 6-8-16,-4-3 0 0,-3-3 9 0,-7 6-9 16,0-3 0-16,-8 4 8 0,4-7-8 0,-6 0 0 15,-1 0 0-15,-4 3 0 0,1 3 0 0,-7-6 0 16,-1 6-107-16,-3-3-16 0,0 4-3 16</inkml:trace>
  <inkml:trace contextRef="#ctx0" brushRef="#br0" timeOffset="18263.803">21731 12096 1036 0,'14'-10'92'0,"-14"10"-73"0,0 0-19 0,0 0 0 15,0 0 120-15,0 0 20 0,0 0 4 0,0 0 0 16,-3-6-107-16,3 6-21 0,0 0-5 0,0 0-1 16,-7 0-10-16,7 0-14 0,0 0 3 0,0 0 1 15,0 0 10-15,0 0 0 0,0 0 0 0,0 0 0 16,7 6 0-16,-7-6 0 0,-7 0 0 0,3 4 0 15,-3 2 11-15,0 3-3 0,0-2 0 0,-4 2 0 16,-3-6 24-16,0 6 4 0,4 1 0 0,-1 6 1 16,-7-7-9-16,1 7-1 0,3-4-1 0,-1 10 0 15,5-9-11-15,-4 6-3 0,-4 6 0 0,8-7 0 16,-5 1-12-16,1 6 0 0,0 0 8 0,0 0-8 16,-4-3 0-16,1 13 11 0,-1-7-11 0,-3 7 10 0,0 2-10 0,0 7 0 15,-4-9 0-15,0 9 8 0,-3-7-8 0,0 7 0 16,0-9 0-16,-4 2 0 0,4-2 0 0,-4-7 0 15,0 6 0-15,0-5 8 0,4 5 0 0,0-9 0 16,0 3 0-16,-4 1 0 0,0-4 20 0,-3 3 4 16,3-3 1-16,-3 3 0 0,3-9-19 0,0 6-4 15,-3-6-1-15,0 3 0 0,0 0 3 0,-4-3 0 32,0 3 0-32,0-4 0 0,4 1-12 0,-4 0 0 0,-3 0 0 0,-1-3 0 0,5-7 0 0,-8 10 0 15,0-3 8-15,0-4-8 0,0 4 0 0,0-7 0 16,0 7 0-16,1-4 8 0,-1-2 3 0,3-4 0 15,-6 3 0-15,0 7 0 0,-4-6 0 0,0-1 0 16,3-6 0-16,1 6 0 0,0 4-11 0,-1-4 8 0,1-5-8 0,3 5 8 16,4-3-8-16,-4-3 8 0,3 4-8 0,1-4 8 15,-4 3 12-15,4-6 1 0,0 3 1 0,-1 3 0 16,1-6-22-16,0 0 0 0,-1 0 0 0,1 7 8 16,0-4-8-16,-1-3 0 0,1 0 0 0,-4 6 0 15,0-6 0-15,0 0 0 0,4 0 0 0,0-6 0 16,-1 6 0-16,-2 0 0 0,2 0 0 0,1-3 0 15,3-4 0-15,-3 7 9 0,3-6-9 0,0 3 0 16,-3-3 13-16,3 6-4 0,0-10-1 0,-3 10 0 16,7-9 0-16,-1 6-8 0,1-3 12 0,0-4-4 15,-1 1-8-15,5 2 0 0,-1-2 9 0,0 0-9 16,4-1 10-16,0 1-2 0,3-1-8 0,0 1 12 16,-3-7 8-16,0 7 2 0,3 0 0 0,1-4 0 15,-1-3-2-15,0 1 0 0,0 2 0 0,-6-3 0 0,2 1-20 0,1-4 8 16,0 0-8-16,0 0 0 15,-4-6 10-15,4 0-2 0,0 3-8 0,-1-3 12 0,5-3-12 0,-5 0 9 16,5-4-9-16,-1 4 8 0,0 3-8 0,4 6 0 16,-3-9 9-16,2 3-9 0,1 6 0 0,-4-6 0 15,1 3 0-15,3-3 0 0,-1 6 10 0,5-6-2 16,-4 0-8-16,3 3 12 0,-3-3-4 0,3 0-8 16,1 3 11-16,-1 0-11 0,0 0 12 0,4-3-12 15,0 0 12-15,3 6-12 0,-3 0 13 0,4 0-4 16,-1 1-1-16,4-4 0 0,-3 9-8 0,3-3 0 15,-4-2 0-15,4 8 0 0,0-6 0 0,0 7-9 16,0 0 0-16,0-1 0 0,0 1 9 0,0 3 0 0,-1-4 0 16,1 7-8-16,0-3 8 0,4 3 0 15,-4-4 0-15,3 7 8 0,-3 0-8 0,0 0 0 0,7 0 0 0,-3 0 0 16,-4 0-11-16,0 0-3 0,3 7-1 0,-3-4 0 16,3 6 15-16,-3 1-12 15,0-4 12-15,4 10-12 0,-4-4 4 0,3 7 8 0,-3-3-13 0,0 9 5 16,0-3 8-16,0 3-8 0,0 0 8 0,0 0-8 15,-7-3 8-15,7 3 0 0,0-6 0 0,0 6 0 16,3-13 0-16,-3 4 0 0,3 0 0 0,1-4 0 16,-4-2 0-16,7-10 8 0,0 0-8 0,0 0 0 15,0 0 8-15,0 0-8 0,0 0 10 0,0 0-10 16,0 0 20-16,0 0-1 0,0 0-1 0,3-4 0 16,1-5-3-16,3 0-1 0,0-7 0 0,-3 0 0 15,3 4-6-15,0-7-8 0,0-3 11 0,0 3-11 16,-4-3 11-16,1 0-11 0,3 0 10 0,0 4-10 0,0-4 0 0,-3 3 0 15,3 6 0-15,-4-2 0 0,1-4 0 0,-1 3 0 16,1 4 0-16,-1-4 0 0,4 6 0 0,-3 1 0 16,-1 0 0-16,1-1 0 0,-1 1 0 0,1 3 0 15,-1-4-8-15,-3 10 8 0,0 0-8 0,4-6 8 16,0 6 0-16,-4 0 0 0,7-3-12 0,0-4 12 16,0 7-12-16,-7 0 12 0,7 0-12 0,0 0 12 15,3 7-12-15,1-4 12 0,0 3 0 0,-1-3-8 16,4 4 8-16,0-1 0 0,0-3 0 0,4 3 0 15,0-3 0-15,3-3 0 0,4 10 12 0,-1-10-4 16,5 0-8-16,-1 6 12 0,-4-6-12 0,1 0 8 16,3 0-8-16,4 0 0 0,-7 0 0 0,3 0 0 0,-3-6-11 0,-1 6 11 31,1 0-31-31,0 0 2 0,-1 0 0 0,1 0 0 16,0 0-181-16,3 0-36 0,25 0-7 0,-14-3-662 0</inkml:trace>
  <inkml:trace contextRef="#ctx0" brushRef="#br0" timeOffset="31962.087">21643 12140 864 0,'0'0'38'0,"0"0"8"0,0 0-37 0,0 0-9 0,0 0 0 0,0 0 0 16,0 0 140-16,0 0 25 0,0 0 6 0,0 0 1 0,0 0-120 0,0 0-24 15,0 0-5-15,0 0-1 0,0 0-9 0,0 0-1 0,0 0-1 16,0 0 0-16,0 0 19 0,0 0 4 16,0 0 1-16,0 0 0 0,0 0 11 0,0 0 2 0,0 0 1 0,0 0 0 15,0 0-28-15,0 0-5 0,3 9-2 0,5 1 0 16,-1-4 10-16,0-3 3 0,-7-3 0 0,3 9 0 15,8 1-1-15,-4-4 0 0,-7-6 0 0,0 9 0 16,0 1 5-16,7-4 1 0,-4-3 0 0,-3-3 0 16,-3 10 1-16,3-10 1 0,0 0 0 0,0 0 0 15,-4 9-4-15,4-9-1 0,4 10 0 0,-4-10 0 16,0 0-3-16,0 6-1 0,-4 3 0 0,8 1 0 16,-4-1-17-16,0 0-8 0,-7-2 0 0,3 2 8 15,1 0-8-15,-1 7 0 0,-3-3 0 0,0-4 0 16,-3 7 0-16,6-1 0 0,0-2 0 0,-3 6 0 15,-7-3 0-15,7 2 0 0,0 1 8 0,0-3-8 16,-7 9 0-16,3-3 0 0,1 3 9 0,-1 0-9 0,-3-3 13 0,0 9-1 16,0-2-1-16,-4 5 0 0,1-6-11 15,-5 7 0-15,1-1 0 0,0-2 0 0,-7 2 0 0,0 1-16 16,-4 2 3-16,0-2 0 0,-3 2 13 0,0 4 13 16,-1-3-2-16,1 6-1 0,3-7-10 0,-3 7 0 15,3-3 0-15,-3-3 0 0,3-1 0 0,-3 7 0 16,0-6 0-16,-4 3 0 0,-3-4 0 0,-1 7 0 15,1 0 0-15,0-6 8 0,-4 5-8 0,0 1 0 16,4 0 0-16,-4-6 0 0,3 0 0 0,-3 2 0 16,-3-11 0-16,0 8 0 0,-4-5 0 0,-4-1 8 15,4 3-8-15,-3 1 8 0,0-7-8 0,3 0 8 16,-4 4-8-16,4-4 8 0,-3-3 4 0,-1-3 0 16,4 3 0-16,1 0 0 0,-5-6-4 0,1 0-8 0,3 0 12 0,3-4-4 15,1 4-8-15,-4-3 10 0,0-4-10 0,0-2 10 16,-3 2-2-16,-1-2 0 0,-3-1 0 15,0 4 0-15,4-7-8 0,-1 3 0 0,-2 1 0 0,-1-1 0 16,0-3 0-16,-4-3 0 0,1 4 0 16,3-4 0-16,-4-3 0 0,4 9 0 0,4-9 0 0,-4 0 0 15,0 0 0-15,0 0 8 0,0 0-8 0,0 0 8 16,-4 0-8-16,4 0 10 0,4 0-10 0,-1 0 10 16,1 0-10-16,-4-3 0 0,-7-3 9 0,7 3-9 15,0-4 12-15,0 4-1 0,-7-3-1 0,7-3 0 16,0-1-2-16,0 1-8 0,-7-1 12 0,4 1-4 15,-4 0 6-15,3-7 1 0,-3 7 0 0,0-7 0 16,4 6-15-16,-1-2 0 0,-3-4 0 0,4 1 0 0,-1-4 0 0,1 0-16 16,-5 3 3-16,9 4 1 0,-5-4 12 0,4-3 16 15,0 4-3-15,0-4-1 0,0 0-12 0,0 0 0 16,0 0 0-16,0-6 0 0,4 6 0 0,3 1-8 16,-4-8 8-16,4 8-13 0,1-1 22 0,-1-3 5 15,-7-6 1-15,7 9 0 0,3-6-15 0,1 6 11 16,3-6-11-16,0 3 10 0,4-3 3 0,3 0 1 15,0 3 0-15,-3-3 0 0,7 0-14 0,-4 0 11 16,0 3-11-16,-3-4 10 0,3 1-10 0,0 3 0 16,0-3 0-16,1 0 0 0,2 6 0 0,5-6 0 15,-5 3 0-15,1-3 0 0,0 7-10 0,3-8 10 16,0 1 0-16,0 7-9 0,1-11 9 0,-1 4 0 16,0 0 0-16,4 3 0 0,-4-3 0 0,4 0 0 15,0 6 0-15,3-9 0 0,7 9 0 0,-6-6 0 0,3 0 8 0,-4 6-8 16,7 0 0-16,-3-6 8 0,3 6-8 0,1 1 0 15,-4-1 0-15,7 3 0 0,-4-3 0 0,0 4 0 16,4 2 0-16,-4-6 0 0,4 4 0 0,0-1 0 16,0 7 0-16,-3-4 0 0,2-3 0 0,-2 1 0 15,3 2 0-15,0-3 8 0,-1 7-8 0,1-10 0 16,0 10 8-16,0-7-8 0,0-3 10 0,0 10-10 16,0-7 11-16,3 4-11 0,1-4 12 0,3 7-12 15,-4-7 9-15,0 3-9 0,4-2 0 0,-3 5 9 16,3-5-9-16,0 5 0 0,3 1 9 0,1-1-9 15,-4 1 8-15,3 6-8 0,-3-3 8 0,0-1-8 16,3 4 0 0,-3-3 0-1,0 3 0-15,4-4 0 0,3 7 0 0,0 0 0 0,-7 0 0 0,3-3 0 0,1 3 0 0,-4 0 0 0,3 0-9 0,-3 0 9 0,0 0 0 0,0 3 0 16,7-3-9-16,-4 0 9 16,4 0 0-16,-7 10 0 0,4-4 0 0,-4-3 0 0,3 4-9 0,1 2 9 15,-1 0 0-15,1 1-9 0,-1-1 9 0,4 7 0 16,-7-7-9-16,3 10 9 0,4-3 0 0,0-4 0 15,-3 4 0-15,3 0 0 0,0-4 0 0,0 4-9 16,0 3 0-16,0-4 0 0,-4-2 9 0,4 3-10 16,4 2 10-16,-4-8-10 0,3-1 2 0,-3 1 0 15,0-1 0-15,0-9 0 0,4 13 8 0,-4-13-10 16,0 0 10-16,0 0-10 0,0 0 10 0,0 0 0 16,0 0 0-16,0 0 0 0,0 0 8 0,0 0-8 0,0 0 10 0,0 0-10 15,0 0 13-15,4-7-3 0,-1-8-1 0,4 5 0 16,-3-2-9-16,3-4 0 0,0 0 0 15,0 4 0-15,-4-4 0 0,4-3 0 16,-3 0 0-16,3 4 0 0,0-4 0 0,-3 0 0 0,-1 3 0 0,4 4 0 16,-3-4 0-16,3 1 0 0,-7 2 8 0,3 4-8 15,-3-1 0-15,0 1 0 0,0 3 0 0,0-4 0 16,-3 4 8-16,3-4-8 0,0 10 0 0,-4-3 8 16,4 3-8-16,-3-6 8 0,3-3-8 0,0 9 8 15,0 0-8-15,7-10 0 0,-4 4 0 0,4 3 0 16,0-3 0-16,4-4 0 0,0 10 0 0,3-9-11 15,3 6 11-15,-3-4 0 0,0 7 0 0,4-3 0 16,-4-3 0-16,4 6 0 0,-4 0 0 0,0 6 0 0,0-3 0 16,-3-3 0-16,-1 7 0 0,-3-4 0 0,4 3 0 15,-4-3 0-15,0 7 0 0,0-4 0 0,-3 3-10 16,-1 1 0-16,4-1 0 0,-7 0 0 0,4 1 18 0,-4-4 4 16,3 4 1-16,-3 5 0 0,0-5-13 0,0-1 0 15,0 4 0-15,-3-7 0 0,3 10 0 0,0-4-12 16,-4 4 1-16,4-7 0 0,-7 7-10 0,4-4-3 15,-4-2 0-15,0 9 0 16,0-4-144-16,-4 4-30 0,4-3-6 0</inkml:trace>
  <inkml:trace contextRef="#ctx0" brushRef="#br0" timeOffset="34063.028">21900 12318 1900 0,'0'0'169'0,"0"0"-135"0,0 0-34 0,-10 0 0 15,-1 0 147-15,11 0 22 0,0 0 5 0,0 0 1 16,-7 0-150-16,7 0-25 0,0 0-14 0,0 10 2 16,-3-1 0-16,3-2 0 0,0 2 0 0,0 0 0 15,7 1 12-15,-7 5 16 0,-4-2-3 0,1 6-1 16,6-3-22-16,-6 9-5 0,-8-3-1 0,1 3 0 15,-5 3 26-15,5 3 5 0,-1 1 1 0,-3 2 0 16,-11 1-16-16,1 2 0 0,6 7 0 0,-10 0 0 16,-4 0 0-16,-3 3 0 0,0 6 0 0,-1 1 0 0,-6 5 0 0,-4 4 0 15,-7-7 0-15,0 7 0 0,-7-3 0 16,-3 2 0-16,-1 1 0 0,4-7 0 0,0 4-9 0,-3 3-5 16,-8-10-1-16,4 10 0 0,-3-10 23 0,-1 0 4 15,-3 4 0-15,0-4 1 0,0 0-13 0,-11 1 8 16,-3-1-8-16,-4 7 0 0,-3-4 23 0,-4 7-2 15,-7-10 0-15,-3 0 0 0,-4 7 14 0,-3-13 2 16,3 6 1-16,0 1 0 0,-7-1-14 0,0-6-2 16,7-3-1-16,-3 6 0 0,3-12-13 0,0-1-8 15,4-2 10-15,-1-10-10 0,5 3 8 0,-1-3-8 16,0-6 0-16,4 0 0 0,3-3 9 0,0-4-9 16,0 4 8-16,-7-7-8 0,-7-3 8 0,4 4-8 15,-4-7 8-15,-3 6-8 0,-4-9 0 0,0 7 0 0,7-7 0 0,-3 0 0 16,-4 3 9-16,3-3 0 0,4 6 0 15,-3-6 0-15,-4-6-9 0,7 6-11 0,0-3 3 0,0 3 0 16,4-7 16-16,-4 4 3 0,0-3 1 0,4-3 0 16,3-1 6-16,0 1 2 0,-7-7 0 0,4 7 0 31,0-4-42-31,3-3-8 0,0 1-2 0,-3-4 0 0,6 0 32 0,8 0 0 0,0 1 0 0,7-8 0 16,-4 1 20-16,4 7 9 0,-1-11 3 0,5 4 0 15,-1-3-32-15,4 3 0 0,3-3 0 0,1 9 0 16,-1-6 8-16,-3-3-8 0,-4 9 11 0,1-6-11 15,3 0 9-15,3 6-9 0,-7 0 0 0,4-6 9 16,0 6-9-16,7 0 0 0,0 0 0 0,3-6 0 16,4 7 0-16,-3-8 0 0,3 1 0 0,-4 3 0 15,4-3 0-15,4 7 0 0,-4-8 0 0,3 8 0 16,4-7 0-16,-3 3 0 0,3-4 0 0,-11 8 0 0,0-7 0 16,8-1 0-16,10 8 0 0,0-1 0 0,0 0 11 0,4-6 0 15,-4 6 0-15,11 3 0 0,-1-2 1 0,-6-1 1 16,-1 3 0-16,5-3 0 0,9 1-13 0,-2 2 0 15,-8-3 0-15,3 0 0 0,5 0 0 0,2 1 0 16,4-7 0-16,1-1 0 0,-8 8 21 0,7-1 8 16,4-6 2-16,0 3 0 0,-11-3-23 0,4 0-8 15,6-1 0-15,1 5 0 0,4-5 0 0,-5 1 0 16,-2-3 0-16,2 3 0 0,5 6 0 0,-5-9-12 16,5 3 3-16,-5-3 0 0,1 3 9 0,4-4 14 15,-1 1-3-15,4 3-1 0,-4-9-10 0,4 5 0 16,0 4 0-16,0-3 0 0,3 0 0 0,-3 3 0 15,0 0 0-15,-1 3 0 0,1-3 0 0,0 0 0 0,0 6 0 0,-4-6 0 16,4 6 0-16,0 0 0 0,0 0 0 16,-4 0 0-16,4 1 0 0,-4 2 0 0,7 0 0 0,1-3 0 15,-4 1 0-15,0 2 0 0,3 3 0 0,-3-2-11 16,7-4 11-16,-8 9 0 0,5-5 0 0,-1 2 8 16,1-2-8-16,-5-1 0 0,1 6 0 0,4 1 8 15,-5-3-8-15,1-4 0 0,-3 10 0 0,-1-7 0 16,4 4 0-16,-4-7 0 0,4 7 0 0,7-1 0 15,-15 1 0-15,12-1-13 0,3 4 5 0,-11-3 8 16,7-1 0-16,-3 1 0 0,7 3 0 0,-4-4 0 16,4 7 8-16,-3-3-8 0,3-4 0 0,-1 10 8 15,1-9-8-15,0 6 0 0,0-3 0 0,4-1 0 16,-5 4 0-16,1-3 10 0,4 3-2 0,-4-4-8 0,0 4 0 16,-1-3 0-16,5 6-12 0,-4-3 3 0,-4-3 9 0,4-4 0 15,0 4 0-15,0 3 0 16,3-3 0-16,-6 2 12 0,2-2-2 0,1-3-1 0,4 6-9 0,-1-4 0 15,-3-2 0-15,3 6 0 0,1-4 0 0,-1-2 0 16,4 3 0-16,-7 3 12 0,4-4-12 0,-1-2 0 16,0 6 9-16,4-3-9 0,-7-4 0 0,7 4 9 15,0-3-9-15,0 5 0 0,0-5 11 0,0 3-11 16,0-4 10-16,0 1-10 0,3 3 8 0,-6 2-8 16,6-5 0-16,-3 3 0 0,4-4 0 0,-1 7 8 15,1-3-8-15,-1 3 0 0,0-3 0 0,4 6 0 0,-3-10 0 16,3 10 0-16,-7 0 0 0,7 0 0 0,-4-6 0 0,4 6 0 15,-7-3 0-15,7 3 0 0,0 0 0 0,0 0 0 16,0 0-8-16,0 0 8 16,0 0 0-16,0 0 0 0,0 0-8 0,0 0 8 0,0 0 0 0,0 0 0 15,0 0-9-15,0 0 9 0,0 0 0 0,0 0-9 16,0 9 9-16,-7 1 0 0,4-1-9 0,-1 0 9 16,1 7 0-16,-1-7-9 0,1 10 9 0,3 0 0 15,-7 0-8-15,3 6 8 0,1-6 0 0,-1 3 0 16,4 0-8-16,-4 3 8 0,1-6 0 0,-1 6 0 15,4-6 0-15,0 6 0 0,-3-7 0 0,3 1 0 16,0 0 0-16,0 0-8 0,-4-3 8 0,4 2 0 16,0-2 0-16,0-3 0 0,0-7 0 0,0 3 0 15,0 7 0-15,0-7-8 0,0 1 8 0,0-10 0 16,-7 3 0-16,7-3 0 0,0 0 0 0,0 0 0 16,0 0 0-16,0 0 0 0,0 0 0 0,0 0 0 15,0 0 8-15,0 0-8 0,7-10 0 0,-7 1 9 0,0-3-9 0,7-4 0 16,-7 0 0-16,4-3 0 0,3 1 0 0,-3-1 0 15,3 0 0-15,-4-3 0 0,1 3 0 0,-1 7 0 16,4-7 0-16,-3-3 0 0,-1 9 0 0,4-2 0 16,-7-1 0-16,0 7 0 0,4-4 0 0,-4-3 0 15,0 7 0-15,0-7 0 0,3 7 0 0,-3-4 0 16,4 4 0-16,-1-7 0 0,1 7 0 0,-1-1 0 16,5 1 0-16,-1 0 0 0,-4-7-9 0,4 6 9 15,0 1 0-15,0 0 0 0,-3-1-8 0,3 4 8 16,0 3 0-16,-4-3 0 0,8 2 0 0,-7-2-8 15,6 0 8-15,-3 6 0 0,0 0 0 0,4 0 0 16,-4-3-8-16,3 6 8 0,-2 3 0 0,2-6 0 0,4 10 0 16,-3-4 0-16,3-3 0 0,0-3 0 0,0 9 0 15,0-9 9-15,4 7-9 0,0-4 0 0,-1-3 0 0,1 0 0 16,-4 6 0-16,7-6 0 0,-3 0 0 0,-1-6 0 16,-3 6 0-16,4 0 0 0,0 0 0 0,-4-3 0 15,4-4 0-15,-4 7 0 0,0 0 0 0,-4 0 0 31,4 0-40-31,-3 0-8 0,-4 0 0 0,-7 0-864 0,0 0-172 0</inkml:trace>
  <inkml:trace contextRef="#ctx0" brushRef="#br0" timeOffset="48931.345">1337 10500 1443 0,'0'0'32'0,"0"0"6"0,0 0 2 0,0 0 0 0,0 0-32 0,0 0-8 0,0 0 0 0,0 0 0 16,0 0 0-16,0 0 0 0,0 0 0 0,0 0 0 16,4-3 23-16,3-4 9 0,-7-2 1 0,10 0 1 15,-6-1-3-15,6 4-1 0,1-4 0 0,3 1 0 16,0 0 9-16,0-4 1 0,4-3 1 0,-4 7 0 15,7-7-10-15,-7-3-3 0,7 4 0 0,-3 2 0 16,3-2 0-16,0-4-1 0,-3 3 0 0,3-3 0 16,0-6 5-16,-3 6 2 0,3-3 0 0,4-3 0 15,3 0 0-15,-3 6 0 0,-8-6 0 0,8 3 0 0,-11-9-16 0,7 9-3 16,4-3-1-16,0 0 0 0,-4 6-6 0,-7 0-8 16,4 4 11-16,-1-4-11 0,1 3 18 0,0 7-3 15,-4-4-1-15,-4 4 0 0,4-7 1 0,-3 7 0 16,0 2 0-16,-8 4 0 0,8-3-7 0,-1-3 0 15,-6 5-8-15,6-2 12 0,-10-3-1 0,11 6-1 16,-11-4 0-16,4-2 0 0,3 3 2 0,-4 6 1 16,-3-3 0-16,4-7 0 0,-4 4-1 0,7-4-1 15,-7 7 0-15,3-3 0 0,-6 0 0 0,3 3 0 16,0 3 0-16,0-7 0 0,-7 4-11 0,3 3 8 16,-6-6-8-16,6 6 8 15,-7 0-8-15,1 6 0 0,-4-6 0 0,0 3-11 0,-8 4 11 16,1-7-10-16,4 9 10 0,-15-9-10 0,7 9 10 0,-3-2 0 0,0-4 0 0,0 6-8 15,-4-2 8-15,0-4 0 16,0 3 0-16,8-3 0 0,-1 3 0 0,0-6 8 0,0 10-8 0,4-10 0 16,7 0 8-16,0 6-8 0,-4-6 10 0,11 3-10 15,0-3 0-15,4 6 8 0,-8-6-8 0,4 0 0 16,7 0 0-16,0 0 0 0,0 0-12 0,0 0 12 16,0 0-16-16,0 0 4 0,0 0 1 0,11 4 0 15,-4-4 11-15,7 0-8 0,0 0 8 0,0-4-8 16,7-2 8-16,0 6 0 0,4-3 0 0,0-3 0 15,0 3 0-15,-1-4 0 0,1-2 0 0,0 3 0 16,-1 6 0-16,1-10 0 0,7 7 0 0,-8-3 0 16,-2-4 0-16,2 1 0 0,-6 0 0 0,3 2 0 15,0-2 0-15,-3 6 0 0,3-3 0 0,-7 2 8 0,4-2-8 0,-11 6 0 16,4 0 0-16,-1-3 0 0,1 3 9 0,-11 0-9 16,3-6 12-16,4 6-12 0,4 0 15 0,-11 0-4 15,0 0-1-15,3 0 0 0,-3 0 10 0,0 0 1 16,0 0 1-16,0 0 0 0,4 9-22 0,-4-9 0 15,7 6 0-15,-7-6 0 0,0 10 9 0,0-10 4 16,3 9 1-16,-3 1 0 0,-3-1 0 0,3 0 0 16,0 1 0-16,-7-1 0 0,3 1-3 0,4-1-1 15,-3 7 0-15,-4-7 0 0,3 1 1 0,4-1 0 16,-10 0 0-16,10 7 0 0,-7-7-3 0,3 1 0 16,1-1 0-16,-4 1 0 0,3-4 4 0,4 3 0 15,0-2 0-15,0-4 0 0,0-3-12 0,-7 9 0 0,7-3 0 0,0-6 0 31,0 0-40-31,0 4-9 0,0 5-3 0,0-3 0 16,0-6-140-16,0 0-28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19:16.6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14034 5598 792 0,'0'0'35'0,"0"0"7"0,0 0-34 0,0-6-8 16,0 3 0-16,0 3 0 0,0-6 61 15,0-4 11-15,0 10 1 0,3-9 1 0,-3 6 2 0,0-3 1 16,0 2 0-16,0 4 0 0,0 0-42 0,4-6-9 16,-1 0-2-16,-3 6 0 0,0 0 13 0,7-3 3 15,4 3 0-15,-1-7 0 0,1 7-26 0,-1 0-5 16,8-3-1-16,0 3 0 0,-1 0-8 0,1-6 12 15,3 6-12-15,4 0 12 0,3 0-1 0,0 0 0 16,4 0 0-16,0 0 0 0,0 0 7 0,3-3 2 16,-3 3 0-16,3 0 0 0,4-6 6 0,0 6 2 0,3 0 0 0,-3 0 0 15,3 0-11-15,0 0-1 0,-3 0-1 0,3 6 0 16,1-6-7-16,-8 3-8 0,4 3 11 0,-4-3-11 16,-3 4 12-16,0-7-12 0,-4 3 12 0,0 3-12 15,0-6 15-15,1 10-4 0,-8-10-1 0,3 0 0 16,-2 6 6-16,-1-6 0 0,-4 3 1 0,-3-3 0 15,-3 0 10-15,0 0 1 0,-1 0 1 0,1 0 0 16,-1 0 4-16,-3 0 1 0,-7 0 0 0,0 0 0 16,0 0-9-16,0 0-1 0,0 0-1 0,8 6 0 15,-8-6-9-15,0 0-2 0,0 0 0 0,0 13 0 16,0-13 9-16,0 9 2 0,0-3 0 0,-4 4 0 16,4-1-11-16,-4 7-1 0,1-7-1 0,3 1 0 15,-4 5-10-15,4-2 10 0,4 6-10 0,-4-4 10 0,-7 11-10 16,7-4 8-16,0 3-8 0,0 3 8 0,0 6-8 0,3 1 0 15,-3-1 0-15,-3-5 0 0,-1 8 0 0,4-2 0 16,4 2 0-16,-1 7 0 0,4-3 0 0,1-3 0 16,-1 9 0-16,3-3 0 0,1-1-8 0,3 11 8 15,-4-10 0-15,1 9 0 0,3-6 0 0,-3 3 0 16,-1-3 8-16,4 7-8 0,-3-1 0 0,0 6 0 16,-1-2 0-16,1-4 0 0,-1 7 0 0,1-4 0 15,-4-3 0-15,0 4 0 0,4 3 0 0,-1 2 0 16,-3-2 0-16,4-4 0 0,-4 7-10 0,3-10 10 15,1 7 0-15,0-10-9 0,3 10 9 0,0-7 0 16,0 10 0-16,-3-1 0 0,-1-8 0 0,4 8 0 16,-3-8 0-16,-1 5 0 0,1-2 0 0,0 2 0 0,-4 4 0 0,0-7 0 15,0 7 0-15,0-10 0 16,0 7 0-16,-4-7 8 0,4-6-8 0,-3 7 0 0,-1-7 0 0,5 3 0 16,-5-3 0-16,4-9 9 0,-7 2-9 0,4-2 0 15,-1 0 9-15,4-4-9 0,-3 1 0 0,3-7 9 16,-4-3 5-16,4 9 1 0,0-9 0 0,1-3 0 15,-1 4 13-15,-4-8 2 0,1 7 1 0,-1-6 0 16,1 6-19-16,-1-12-4 0,1 6-8 0,-1-4 12 16,1 4-12-16,-4-9 9 0,3 5-9 0,-3-5 8 15,0-1 2-15,4 7 0 0,-4-7 0 0,3-6 0 16,-3-3-2-16,0 10 0 0,0-4 0 0,0-6 0 16,0 0-8-16,0 0 0 0,0 9 0 0,0-9 8 15,0 0 2-15,0 0 0 0,0 0 0 0,0 0 0 16,0 0-10-16,0 0 12 0,0 0-12 0,-3 10 12 15,3-10-12-15,0 0 0 0,0 0 0 0,0 0 0 0,0 0 18 0,0 0 2 16,0 0 0-16,0 0 0 0,-7 0-20 16,7 0 0-16,0 0 0 0,-7 6-9 0,-4-6 9 0,4 0 11 15,0 0-3-15,0 3 0 0,0-3 0 0,-4 6-8 16,-3-2 12-16,0-4-4 0,0 0-8 0,-4 6 10 16,1-6-10-16,-8 0 10 0,4 0-2 0,0 3 0 15,-4 3 0-15,-3-6 0 0,0 0-8 0,-1 7 0 16,-2-4 9-16,-5-3-9 0,-2 0 9 0,2 0-9 15,4 0 12-15,-3 0-12 0,0 0 14 0,-4 0-4 16,0 0-1-16,4 0 0 0,-4 0-9 0,4 0 8 16,0-3-8-16,-1 3 8 0,1 0-8 0,3 3 8 0,-10-6-8 0,7 3 8 15,-4 0-8-15,4 0 0 0,6 3 9 0,-2-3-9 16,2 0 0-16,1 0 0 0,11 0-10 0,-5 6 10 31,8-12-80-31,0 6-10 0,0 6-2 0,7-3-776 0,0-3-156 0</inkml:trace>
  <inkml:trace contextRef="#ctx0" brushRef="#br0" timeOffset="15384.57">5136 13425 288 0,'0'0'12'0,"0"0"4"0,0 0-16 0,0 0 0 16,0 0 0-16,0 0 0 0,0 0 270 0,0 0 51 15,0 0 11-15,0 0 1 0,0 0-249 0,0 0-51 16,4-9-9-16,-4 3-3 0,4 6-33 0,-4 0-6 16,0 0-2-16,0 0 0 0,3-10 7 0,-3 10 1 15,0 0 0-15,0 0 0 0,7 0 40 0,-7 0 9 16,11 0 2-16,-11 0 0 0,0 0-12 0,0 0-3 0,3 0 0 0,-3 0 0 15,0 0 17-15,0 0 3 0,11 0 1 0,-1 0 0 16,-10 0 3-16,4 0 0 0,-4 0 0 0,7 0 0 16,0-3-14-16,0-3-2 0,-7 6-1 0,11 0 0 15,-8-3-12-15,8-3-3 0,-11-4 0 0,0 10 0 16,0 0-8-16,0 0-8 0,0 0 12 0,0-9-12 16,0 9 13-16,-7-7-4 0,7 7-1 0,-4-3 0 15,1 3 4-15,-8 0 0 0,-3 0 0 0,3 0 0 16,1 0-12-16,-4 0 0 0,-11 3 0 0,14 4 8 15,-6-7-8-15,-1 0 0 0,-3 0 9 0,0 6-9 16,7-3 16-16,-4-3 0 0,0 6-1 0,1-6 0 16,-1-6 5-16,11 6 2 0,-4 0 0 0,1 0 0 15,-1 0 6-15,8 0 0 0,3 0 1 0,0 0 0 16,0 0-14-16,0 0-3 0,0 0-1 0,0 0 0 16,0 0-11-16,3 0 0 0,11 0 0 0,4 0 0 0,0 6 0 0,3-2-11 15,-7-4 11-15,7 0-12 16,4 6 12-16,0-6 0 0,-1 3 0 0,4-3 0 0,1 6 0 0,-5-6 0 15,1-6 0-15,0 6 0 0,-8 0 0 0,12-3 0 16,-12-3 0-16,8 6 0 0,-7 0 10 0,6-4-2 16,-6-2-8-16,3 3 12 0,0-3-2 0,4-1-1 15,-11 4 0-15,7-3 0 0,-3 6-9 0,3-3 10 16,0-3-10-16,-10 2 10 0,3-2-10 0,0 6 0 16,0 0 0-16,-3-3 0 0,-11 3 0 0,7 0 0 15,-7 0 0-15,0 0 0 0,0 0 0 0,0 0 0 16,0 0 0-16,-7-6 0 0,-4 6-12 0,1 0 12 0,2 0-12 15,-9 0 12-15,-1 6 0 0,1-3 0 0,-1-3 0 0,-7 6 0 16,1-6 8-16,2 4-8 0,1-4 0 16,-3 6 8-16,2-6-8 0,5 3 0 0,-4-3 0 0,-1 6 8 15,-2-6-8-15,6 0 0 16,-3 0 0-16,0 3 0 0,3 4 0 0,-3-7-12 0,0 6 2 0,3-3 1 16,0-3 9-16,1 0 0 0,3 0 0 0,3 6 0 15,-3-2 0-15,3-4 0 0,1 0 0 0,-1 6-8 47,1-6-19-47,6 0-3 0,-6 0-1 0,6 0 0 16,-7 3-156-16,11-3-31 0,0 0-6 0</inkml:trace>
  <inkml:trace contextRef="#ctx0" brushRef="#br0" timeOffset="18502.005">6022 13736 1378 0,'0'0'61'0,"0"0"13"0,0 0-59 0,0 0-15 16,0 0 0-16,0 0 0 0,0 0 52 0,0 0 8 15,0 0 2-15,0 0 0 0,0 0-39 0,0 0-8 16,0 0-2-16,0 0 0 0,0 0 23 0,0 0 4 15,0-6 0-15,-4-4 1 0,4 1 13 0,0-7 2 16,0 7 1-16,-7-1 0 0,7-2 11 0,-3-4 1 16,-1 0 1-16,4 4 0 0,-3-4-17 0,3 0-3 15,-4 7-1-15,1-10 0 0,3 10-9 0,0-10-1 16,0 3-1-16,-7 7 0 0,7-10 2 0,-4 10 1 0,4-7 0 16,-3 4 0-16,3-4-22 0,-4 6-5 0,4-5-1 0,4 2 0 15,-8-2-5-15,4 5-8 0,-3 1 11 16,3-7-11-16,0 7 12 0,0-1-12 0,3 1 12 0,-3 6-12 15,0-4 0-15,4-2 0 0,-4 3 0 0,3 3 0 16,-3 3 0-16,0 0 0 0,0 0 0 0,0 0 0 16,0 0 0-16,0 0 0 0,0 0 0 0,0 0 0 15,0 0 0-15,4-7 0 0,3 4 0 0,-7 3 0 16,0 0 0-16,0 0 0 0,0 0 0 0,0 0 0 16,0 0 0-16,0 0 0 0,0 0 0 0,3 3 0 15,-3-3 0-15,4 10 0 0,-4-10-8 0,3 6 8 16,-3-6 0-16,0 9 0 0,0-9 0 0,0 10 0 15,0-10 0-15,0 9 0 0,0 1 0 0,0-10 0 16,-3 9 0-16,3-9 0 0,0 0-9 0,-4 6 9 16,1 4 0-16,-4-1 0 0,7-9 0 0,-7 10-8 15,7-10 8-15,-4 9 0 0,1-3 10 0,-1 4-10 0,4-10 0 16,0 3 0-16,-7 3-8 0,3 3 8 0,4-9 0 0,0 0 0 16,0 10 8-16,0-10-8 0,-10 0 0 0,10 0 0 15,0 0 0-15,0 0 0 0,0 0 0 0,0 0 0 16,0 0 0-16,0 0 0 0,0 0 0 0,0 0 11 15,0 0-11-15,0 0 10 0,0 0-10 0,-4-10 12 16,4 1-12-16,0 3 12 0,0-4-12 0,0 1 0 16,0 0 0-16,-3-1 8 0,3 1-8 0,0-1 0 15,0 1 0-15,0-7 0 0,-4 7 0 0,4-1 12 16,0 1-12-16,0 3 12 0,0-4-12 0,0 10 0 16,0-9-12-16,0 9 12 0,0-3 0 0,-3-3 0 0,3-4 0 0,0 10 0 15,0 0 0-15,0 0 0 0,0 0 0 0,0 0 0 16,3 0 0-16,-3 0 0 0,0 0 0 0,0 0 0 15,0 0 0-15,0 0 0 0,0 0 0 0,0 0 0 16,0 0-14-16,7 6 5 0,0-2 1 0,0 5 0 16,-3 7 8-16,3-7 0 0,-7 0 0 0,7 1 0 15,-3 5 0-15,-1-5 0 0,1-1 0 0,3 1 0 16,-7-1 0-16,3 1 0 0,-3-10 0 0,7 6 0 16,0-3 0-16,0 6 0 0,4-2 8 0,-11-7-8 15,0 0 0-15,0 3 0 0,0-3 0 0,0 0 0 16,0 0-89-16,7 0-16 0,-7 0-3 15,0 0-660-15,0 0-131 0</inkml:trace>
  <inkml:trace contextRef="#ctx0" brushRef="#br0" timeOffset="20468.941">10904 13905 172 0,'-17'3'16'0,"17"-3"-16"0,7 0 0 0,-7 0 0 0,0 0 133 0,0 0 24 15,0 0 5-15,0 0 1 0,0 0-79 0,0 0-16 16,0 0-4-16,10 0 0 0,8-3-27 0,-11-3-5 16,-7 6-2-16,0 0 0 0,14 0-30 0,-7 0 0 15,-7 0 0-15,0 0 0 0,0 0 26 0,0 0 12 16,0 0 2-16,0 0 1 0,-7-9 19 0,7-1 4 16,7 10 1-16,0-6 0 0,-10 3 3 0,-1-4 1 15,11 4 0-15,0-6 0 0,0 3 0 0,-7-4 0 0,-7 7 0 0,14-9 0 16,4 8-15-16,-4-5-3 0,-10 0-1 0,-1-1 0 15,8-5-14-15,-1 5-2 0,4 4-1 0,-10-7 0 16,-4-2 0-16,3 5 0 0,8-5 0 0,-4 5 0 16,-11-9-4-16,7 10-1 0,11-10 0 0,-3 3 0 15,-4 4-28-15,-4-4 0 0,8 0 0 0,0 7 0 16,6-3 10-16,-10 2-1 0,-7-6 0 0,7 7 0 16,11 3-9-16,-4-4 0 0,-7 7 9 15,-4-3-9-15,1-3 8 0,-1 5-8 0,4-2 10 0,-7 3-10 16,-7-3 0-16,10 6 0 0,4 0 0 0,0 0 0 15,-10 0 0-15,6 0 0 0,4 0 0 0,0 0-10 16,0 0 10-16,0 0 0 0,0 0 0 0,0 0 0 16,11-7 0-16,-11 7 0 0,0 0 0 0,0 0 0 15,0 0 8-15,0 0-8 0,0 0 8 0,0 0-8 0,0 0 0 16,0 0 0-16,0 0 0 0,-7 7 0 0,-7-1 0 16,7-3 0-16,7-3 0 0,-4 10 0 0,-10-1 0 0,7 0-8 15,3-2 8-15,4-4 0 0,0 6 0 0,0 4 0 16,-7-10 0-16,4 6 0 0,6-2 0 0,-3-7 0 15,-7 9 0-15,4-6-8 0,3 3 8 0,0-6 0 16,0 0 0-16,-4 3 8 0,1 4-8 0,3-7 0 16,0 0 0-16,0 0 0 0,-11 0 8 0,11 0 0 15,0 0 0-15,0 0 0 0,-7-7-8 0,4 4 8 16,3 3-8-16,3-9 8 0,1 3-8 0,-4-4 12 16,-4 1-4-16,4-7 0 0,7 7-8 0,-7-1 0 15,0 1 0-15,-3 0 0 0,3-1 0 0,0-6 0 16,-4 7 0-16,1 0 0 0,-1-1 0 0,4 7 0 15,0-3 0-15,0 3 0 0,-11-4 0 0,8 1 0 0,6 3 0 0,-3 3 0 16,0 0 25-16,0 0 7 16,0-6 2-16,0 6 0 0,11 0-34 0,-11 0 0 0,0 0 0 0,0 0 0 15,7 0 13-15,4 0-4 0,-11 0-1 0,0 0 0 16,0 0-8-16,7 6 0 0,7 3 0 0,-7-2 0 16,-7-7 0-16,7 12 0 0,14-2 0 0,-10-1 0 15,-8 0 0-15,4 4 0 0,0-4 0 0,7 1 0 16,-3-1 0-16,0-6 0 0,-4 7 0 0,7-4 0 15,0 3 0-15,-4 1 0 0,-10-10 0 0,0 6 0 16,11-3-9-16,-7 4 9 0,-4-7-12 0,0 0 12 16,0 0-45-16,0 0-3 0,7 3 0 0,-7-3 0 15,0 0-116-15,0 0-24 0,10 9-5 0,-3-9-744 16</inkml:trace>
  <inkml:trace contextRef="#ctx0" brushRef="#br0" timeOffset="21519.734">11719 13996 864 0,'0'0'76'0,"0"0"-60"0,0 0-16 0,0 0 0 0,0 0 174 0,0 0 32 15,0 0 6-15,0 0 2 0,0 0-162 0,0 0-33 16,0 0-7-16,0 0 0 0,4 0-12 0,-4 0 0 16,3-9 0-16,-3 2 0 0,4-2 14 0,-1 6 1 15,1-6 0-15,-1-1 0 0,1-2 22 0,0 2 5 16,-1 7 1-16,1-13 0 0,-4 7 13 0,3-7 4 16,1 7 0-16,-1-4 0 0,1-2-24 0,-1 2-4 15,1-3 0-15,-1 1-1 0,1 5-15 0,-1-8-4 16,1 2 0-16,-1-3 0 0,1 6-1 0,-1-8-1 15,-3 11 0-15,4-9 0 0,-4 7 0 0,0-4 0 16,0 0 0-16,0 7 0 0,0 0 2 0,0-4 0 16,0 0 0-16,-4 10 0 0,4-6-12 0,-3 3 0 0,3-4 0 0,0 1 0 15,0 9 0-15,0 0 0 0,0-3 0 0,3-4 0 16,-3 7 0-16,0 0 0 0,0 0 9 0,0 0-9 16,0-9 0-16,0 9 9 0,0 0-9 0,0 0 0 15,0 0 8-15,0 0-8 0,0 0 0 0,0 0 0 16,0 0 0-16,0 0 0 0,0 0-8 0,-7 9 8 15,0 1 0-15,0-1-9 0,4-2 9 0,-4 2 0 16,0-6 0-16,0 3 0 0,3-3 0 0,-3 4 0 16,7-7 0-16,0 9 0 0,-7-9 0 0,7 0 8 15,0 0-8-15,0 0 0 0,-7 6 0 0,3-6 0 16,-3 4 0-16,7-4 0 0,0 0 0 0,0 0-8 16,0 0 8-16,0 0 14 0,0 0-3 0,0 0-1 15,-3 0-10-15,3 0 0 0,0 0 0 0,0 0 0 0,0 0 0 0,0 0 0 16,0 0 0-16,0 0 0 0,0 0 0 0,0 0 0 15,0 0 0-15,0 0 0 16,0 0 0-16,0 0 0 0,0 0 8 0,0 0-8 0,-4-4 0 0,4 4 0 16,0 0 8-16,0 0-8 0,0 0 0 0,0 0 0 15,4-9 9-15,3 3-9 0,-4-1 0 0,-3 7 0 16,4-9 0-16,-1 6 8 0,4-3-8 0,1 3 0 16,-8 3 0-16,3-7 8 0,4-2-8 0,-3 9 0 15,-1-10 8-15,1 4-8 0,-1 3 16 0,-3 3 0 16,4-6-1-16,-1-4 0 0,-3 7-15 0,0 3 0 15,4-6 0-15,-4 6 0 0,7-3 9 0,-4-3-1 0,1 6 0 16,-1-10 0-16,4 10 6 0,-7 0 1 0,0 0 0 0,8-3 0 16,-1-3-1-16,-7 6 0 0,0 0 0 0,0 0 0 15,3 0 6-15,-3 0 0 0,0 0 1 16,0 0 0-16,7 6-21 0,0-3 0 0,0 3 0 0,-3 4 0 16,3 2 0-16,-4-2-15 15,4-1 3-15,-3 7 0 0,3-7 12 0,0 7-9 0,-3-7 9 0,3 1-8 16,0 5 19-16,0-2 4 0,0-4 1 0,0 1 0 15,0-1-16-15,4-3 0 0,-4 4 0 0,3-1 0 32,-3-2-96-32,0 2-23 0,0-6-4 0</inkml:trace>
  <inkml:trace contextRef="#ctx0" brushRef="#br0" timeOffset="23754.14">16799 13435 172 0,'0'0'8'0,"0"0"1"0,0 0-9 0,0-3 0 0,-3-4 0 0,-1 1 0 15,4 6 225-15,0 0 43 0,-3-3 9 0,3 3 2 16,0-6-164-16,0 6-33 0,-4-3-6 0,4-4-2 16,0 4-17-16,0 3-3 0,0 0-1 0,0 0 0 15,0-6-1-15,0 6 0 0,0 0 0 0,0 0 0 16,0 0-21-16,0 0-5 0,0 0-1 0,0 0 0 16,11 0-11-16,-1 9-2 0,-6 1-1 0,3-4 0 15,0 3-11-15,-3 7 0 0,-1-3 0 0,1 2 0 16,-1 1 0-16,1-3 0 0,-1 5 0 0,-3-2 0 15,4 3 0-15,-1-3 0 0,1-4 0 0,3 4 0 16,-4 3 16-16,4-1 0 0,0-2 1 0,-3-7 0 16,7 10 11-16,-4-9 1 0,0-1 1 0,0 1 0 0,0 5 4 0,0-5 1 15,0-4 0-15,3 3 0 16,1-6-14-16,3 7-2 0,0-4-1 0,0 4 0 0,4-1 3 0,0-3 1 16,-1-3 0-16,1 4 0 0,3-4 4 0,0-3 1 15,4 0 0-15,-4 0 0 0,4 0-15 0,0-3-4 16,-4-4 0-16,7-2 0 0,-3 0-8 0,-1-1 8 15,1 4-8-15,-4-4 8 0,4 7-8 0,-4-6 12 16,4-1-12-16,-4-5 12 0,-7 5-3 0,0 1 0 16,-3 0 0-16,-1-7 0 0,4 6 4 0,-3-5 1 15,3 5 0-15,-3 1 0 0,-1 0 6 0,1-1 2 0,3-6 0 16,-3 7 0-16,-4 0-12 0,3-1-2 0,1 1-8 0,-1 6 12 16,1-4-12-16,-1-2 0 0,-2 3 8 0,-1 6-8 15,-4-3 0-15,-3 3 0 0,0 0 0 0,0 0 0 16,0 0 0-16,7-7 0 0,-7 7 0 0,0 0 0 15,0 0 0-15,0 0 0 0,0 0 0 0,0 0 0 16,0 0 0-16,0 0 9 0,0 0-9 0,0 0 8 16,0 0-8-16,0 0 0 0,0 0 0 0,0 0 0 31,0 0 0-15,0 0 0-16,-3 0 0 0,-4-3 0 0,7 3 0 15,-7 0 0-15,-1 0 0 0,-2 0 0 0,3 0 0 0,0 0 0 16,-4 0 0-16,1 3 0 0,-1-3 0 0,0 0 0 0,4 7 0 0,-3-4-11 0,-4-3 11 0,3 6 0 0,4-6 0 15,0 0-8-15,0 0 8 0,3 3 0 0,4-3 0 0,0 0 0 16,0 0 0-16,0 0 0 0,0 0 0 0,0 0 0 0,0 0 0 16,0 0 0-16,0 0 0 0,0 0 0 0,0 0 0 15,0 0 0-15,0 0 0 0,0 0 0 0,0-3 0 0,4-3 0 16,3-4 0-16,0 10 0 0,0-3 0 0,4-3 0 16,-4 3 0-16,3-3 0 0,1 6 0 0,0 0 0 15,-1-4 0-15,-3-2 0 0,0 6 0 0,-7 0 0 16,11 0 0-16,-4 0 0 0,0 0 0 0,0 0 0 15,-7 0 0-15,0 0 0 0,7 0 0 0,-7 0 0 16,0 0 0-16,11 0 0 0,-11 0 0 0,7 6 0 16,-7-6 0-16,0 0 0 0,7 4 0 0,-7-4 0 15,7 6 0-15,-4 3 0 0,1-6 8 0,-1 7-8 0,1-4 8 16,-4 3-8-16,0 1 0 0,0-1 0 16,0 1 0-16,0-1 0 0,-4 7 11 0,4-7-3 0,0 1 0 0,0-1 0 15,0 0-8-15,0 1 0 16,0-1 0-16,4-3 0 0,-1 4 0 0,1-1-12 0,-1-2 4 0,1 2 8 31,3-6-141-31,4 3-21 0,-1 4-4 0,1-10-1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21:07.5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8273 9760 403 0,'0'0'36'0,"0"0"-36"16,-11 0 0-16,4 0 0 0,7 0 128 0,-4-3 18 15,-6-4 4-15,3 7 1 0,0-3-83 0,0-3-17 16,0 6-3-16,0 0-1 0,0-3-18 0,3-4-3 16,4 7-1-16,0 0 0 0,-7 0-5 0,-4-3 0 15,4-3-1-15,7 6 0 0,0 0 13 0,-3 0 2 16,-8 0 1-16,4-6 0 0,0 6 9 0,0-3 1 0,0 3 1 0,3 0 0 16,-6 0-27-16,10 0-6 0,-7 0-1 0,7 0 0 15,-11 0-4-15,11 0 0 0,-7 3-8 0,7-3 12 16,0 0 8-16,-7 0 2 0,7 0 0 0,0 0 0 15,0 0 10-15,0 0 3 0,0 0 0 0,0 0 0 16,0 0 9-16,0 0 1 0,0 0 1 0,0 0 0 16,0 0-9-16,11 6-1 0,3-6-1 0,-4 0 0 15,5 0-7-15,2 0 0 0,8 0-1 0,-4 0 0 16,0 0-3-16,0 0-1 0,4 0 0 0,3 0 0 16,4 0-8-16,3 0-2 0,-3 0 0 0,3 0 0 15,8 0-13-15,-8 0 8 0,7 0-8 0,1 0 0 16,6-6 0-16,0 6 8 0,8-3-8 0,-1 3 0 15,1 0 28-15,3-7 4 0,-4 7 0 0,4 0 0 0,-3-3-19 16,6 3-3-16,-3 0-1 0,7 0 0 16,-3 0 1-16,-4 0 0 0,3 3 0 0,-7 4 0 0,4-7 2 0,-3 0 1 15,-1 0 0-15,1 0 0 0,-1 0-13 0,-3 0 0 16,4 0 0-16,-4 0 0 0,-4 0 0 0,0 0 17 16,-3 0-3-16,0 0-1 0,0 0-13 0,0-7 0 15,-4 4 0-15,0 3 0 0,8-6 21 0,-4 6-1 16,-11-3-1-16,0-3 0 0,-3 6-7 0,0-4-2 15,3 4 0-15,-10-6 0 0,-1 6-10 0,-2 0 0 16,6 0 9-16,-7-3-9 0,-7-3 0 0,7 6 0 16,-3 0 0-16,-1-3 8 0,1 3-8 0,-7-7 9 15,-1 7-9-15,-3 0 10 0,7-6-2 0,-6 3-8 0,-8 3 12 16,0 0-4-16,7 0 4 0,-7 0 1 16,0 0 0-16,0 0 0 0,0 0-13 0,0 0 11 0,0 0-11 15,0 0 10-15,-11-6-10 0,11 6 0 0,0 0 0 0,0 0 0 16,0 0-11-16,0 0-4 0,0 0-1 15,0 0 0 1,7-3-32-16,-7 3-8 0,0 0 0 0,0 0-1 16,11-7-78-16,-11 7-15 0,0 0-3 0</inkml:trace>
  <inkml:trace contextRef="#ctx0" brushRef="#br0" timeOffset="12609.347">8315 9697 0 0,'-4'0'0'0,"4"0"0"16,0 0 0-16,0 0 0 0,0 0 157 0,0 0-32 16,0 0 26-16,0 0 5 0,0 0-69 0,0 0-14 15,-7 0-2-15,4-3-1 0,3 3-9 0,0 0-1 16,0 0-1-16,-7 0 0 0,0 0 9 0,0-6 1 15,7 6 1-15,0 0 0 0,0 0-30 0,0 0-5 16,0 0-2-16,0 0 0 0,-7 0-20 0,0 0-4 16,0 0-1-16,3 0 0 0,4 0-8 0,-4 6 0 15,-6-6-12-15,3 3 12 0,7-3 0 0,-7 0 0 16,0 0 0-16,7 0 0 0,-4 0 16 0,4 0 4 16,-7 6 0-16,7-6 1 0,0 0 8 0,0 0 2 0,0 0 0 0,0 0 0 15,0 0-12-15,0 0-3 0,0 0 0 0,0 0 0 16,0 0-16-16,7 3 0 15,4 4 0-15,-4-7 0 0,3 9 0 0,1-9 0 0,-11 0 0 0,11 9 0 16,10-9 0-16,-7 10 10 0,0-10-2 0,4 0 0 16,-4 0 4-16,3 0 0 0,1 0 0 0,0 6 0 15,-4-6 4-15,3 3 2 0,1-3 0 0,0 0 0 16,-1 0 10-16,1 0 1 0,3-3 1 0,0 3 0 16,0-6 3-16,1 6 1 0,2-10 0 0,-3 10 0 15,4 0-14-15,3-3-4 0,1-3 0 0,-1 0 0 16,4 3-4-16,-4 3-2 0,-3-7 0 0,6 7 0 47,-3-3-10-47,1-3 12 0,-1 6-12 0,0 0 12 0,0-3-4 0,4 3-8 0,-7-6 12 0,3 6-4 0,4-4 14 0,0-2 2 15,-1 6 1-15,5-9 0 16,-5 9-25-16,5-10 8 0,-5 10-8 0,5-6 0 0,-1 3 15 0,4 3-3 0,-4-6 0 0,0 3 0 16,1 3 5-16,-5 0 1 0,5-7 0 0,-5 4 0 0,5-3-18 15,-5 6 10-15,8-10-10 0,-4 10 8 16,-3 0-8-16,3 0 0 0,-3 0 0 0,3 0 0 0,-3 0 0 0,0 0 0 15,0 7 0-15,-1-4 0 0,-2 3 0 0,-1-3 0 16,4 7 0-16,-4-10 0 0,-3 6 0 0,-1-3 0 16,8 3 0-16,-4-6 0 0,0 10 0 0,1-10 0 15,-1 6 0-15,0-3 0 0,7 3 0 0,-3-6 0 16,-11 4 9-16,8-4-9 0,2 6 9 0,-6-6-9 16,0 0 12-16,-4 3-12 0,4-3 24 0,-4 6-3 0,3-6 0 0,-6 0 0 15,0 3-13-15,3 4-8 0,7-7 10 0,-7 9-10 16,-7-9 8-16,8 9-8 0,6-9 0 0,4 10 0 15,-1-10 0-15,-6 6 0 0,0-3 0 0,-1 4 0 16,12-4 0-16,-5-3 8 0,-6 0-8 0,0 6 0 16,3-6 0-16,4 0 9 0,-11 0-9 0,4 0 8 15,-8-6 8-15,8 6 0 0,3-3 1 0,-3-4 0 16,-8 7 2-16,8 0 0 0,7-3 0 0,-4 3 0 16,-3 0-7-16,0-6 0 0,3 6-1 0,4 0 0 15,3-3-11-15,0 3 0 0,-7 0 0 0,1 0-11 16,-1 0 11-16,3-7 12 0,-6 7-2 0,0 0-1 15,0 0-9-15,-1 0 0 0,1-3 0 0,3-3 0 16,-3 6 8-16,0-6 2 0,-1 3 1 0,1 3 0 16,-4 0-3-16,0 0-8 0,4-7 12 0,-4 7-4 15,4 0-8-15,0 0 10 0,-1 0-10 0,1-3 10 0,-4 3-10 0,4 0 0 16,-1 3 0-16,-2-3 0 0,-1 0 0 0,0 0 0 16,0 0 8-16,0 0-8 0,-3 0 0 0,0 0 0 15,3 0 0-15,-7 0 0 0,7 0 0 0,-7 0 0 16,0-3 11-16,0 3-11 0,-3 0 0 0,3 0 0 15,-3 0 0-15,-1 0 0 0,1 0 8 0,-4 0 8 16,3-6 1-16,-2 6 1 0,-1 0-4 0,0 0-1 16,0 0 0-16,0 0 0 0,-7 0-5 0,7 0 0 15,3 0-8-15,-3 0 12 0,0 0-12 0,-7 0 11 16,8-3-11-16,-1 3 10 0,3 0-10 0,-10 0 10 16,0 0-10-16,0 0 10 0,0 0-10 0,0 0 0 0,0 0 0 15,0 0 0-15,0 0 10 0,0 0-10 0,0 0 12 0,0 0-12 16,0 0 0-16,0 0 0 0,0 0-10 0,0 0-876 31,0 0-175-31</inkml:trace>
  <inkml:trace contextRef="#ctx0" brushRef="#br0" timeOffset="24441.847">14238 9813 115 0,'0'0'0'0,"0"0"10"0,0 0-10 0,0 0 0 16,0 0 0-16,0 0 0 0,0 0 356 0,0 0 68 16,0 0 15-16,0 0 2 0,0 0-351 0,0 0-70 15,0 0-20-15,0 0 0 0,11 0 8 0,-1-3-8 0,-3 3 0 0,7 0 0 16,-3-6 12-16,7 6-4 0,-4 0 0 0,0-4-8 15,4-2 27-15,-4 6-2 0,3 0 0 0,1 0 0 16,-4 0 3-16,4 0 1 0,-1 0 0 0,-3 0 0 16,4 6-7-16,0-6-2 0,-1 0 0 0,5 0 0 15,-1 0 8-15,0 0 0 0,4-6 1 0,-1 6 0 16,8 0 2-16,-4 0 0 0,0-3 0 0,4 3 0 16,3-6-11-16,-3 6-1 0,0 0-1 0,0 0 0 15,-1-10 2-15,1 10 1 0,3 0 0 0,-3 0 0 16,4-6-5-16,-1 6 0 0,0-3-1 0,4 3 0 15,0 0 1-15,-4 0 0 0,4 0 0 0,3 3 0 16,-3 3-16-16,0-6 0 0,-4 0 8 0,4 10-8 16,-4-10 8-16,0 6 0 0,4-6-8 0,0 3 12 15,0-3-4-15,3 0 0 0,4 0-8 0,-4 0 12 0,1 0 5 16,2 0 1-16,-2 6 0 0,-1-6 0 0,-3 0 11 16,3 0 3-16,-3 0 0 0,0 0 0 15,3-6-18-15,1 6-3 0,2 0-1 0,1 0 0 0,-3 0 3 0,-1 0 1 16,0 0 0-16,1 0 0 0,2 0-14 0,-2 0 8 15,-1 0-8-15,0 0 0 0,4 0 0 0,4 0 8 16,3 0-8-16,0 6 0 0,-1-6 0 0,1 0 0 16,0 0 0-16,0 0 0 0,-3 0 0 0,3 0 0 15,-1 0 0-15,1 0 0 0,4 0 0 0,-4 4 9 16,3-8-9-16,-6 4 8 0,2 0-8 0,-2-6 0 16,-1 6 0-16,4-3 0 0,-3-3 18 0,-1 6 2 15,7-3 0-15,-3-4 0 0,4 1-10 0,-1 3-2 0,1 3 0 16,-1 0 0-16,1 0-8 0,-5-6 8 15,5 6-8-15,3 0 8 0,0 0-8 0,3 0 0 0,-3 0 0 0,4 6 0 16,-1-6 0-16,1 3-14 0,-1 3 5 0,1-6 1 16,6 7 8-16,-3-7 11 0,0 0-3 0,-3 0 0 15,-1 3-8-15,4-3 0 0,-7 0 0 0,7 0 0 16,-3-3 0-16,7-4 0 0,3 7 0 0,-4 0 0 16,-3 0 9-16,4 0-9 0,-1 7 10 0,1-4-10 15,3-3 13-15,0 6-3 0,0-3-1 0,0 3 0 16,-3-2-9-16,-1 2 0 0,4-3 0 0,0 3 8 15,1-3-8-15,-5 4 0 0,1 2 0 0,-4-9 0 16,0 9 0-16,0-2 8 0,0-4-8 0,0 3 0 16,0-3 0-16,0-3 8 0,-4 7-8 0,-3-4 0 15,-3-3 8-15,3 0-8 0,-4 0 0 0,1 0 8 16,-8 6 0-16,7-6-8 0,1 0 12 0,-4 0-4 16,-7 0-8-16,-4 0 0 0,7 0 0 0,-6 0 0 0,-1 0 20 0,-3 0 0 15,0 0-1-15,-1 0 0 16,5 0-5-16,-4 0-1 0,-8 3 0 0,5-3 0 0,-1 0-13 0,0 0 0 15,-10 0 0-15,3 0 0 0,-3 0 8 0,0 0 0 16,-1 6-8-16,-6-6 12 0,-4 0-12 0,4 0 0 16,-1 0 0-16,-3-6 0 0,-7 6 0 0,4-3 0 15,0 3 0-15,-1 0 0 0,-3 0 0 0,-7 0-10 16,0 0 0-16,0 0 0 0,7 0-6 0,-7 0-2 16,0 0 0-16,0 0 0 15,0 0-157-15,0 0-31 0,0 0-6 0</inkml:trace>
  <inkml:trace contextRef="#ctx0" brushRef="#br0" timeOffset="33067.081">1912 9882 57 0,'0'0'0'0,"0"0"0"16,-7 0 0-16,7 0 0 15,-4-6 348-15,4 6 65 0,-3-10 13 0,3 10 2 0,0 0-300 0,0 0-60 16,0 0-12-16,0 0-2 0,0 0-31 0,0 0-7 16,0 0 0-16,3 0-1 0,8-3-15 0,0-3 0 15,3 6 0-15,7-3 0 0,-3-4 0 0,6 7 0 16,8 0 0-16,3-3 0 0,4-3 8 0,7 6 0 15,3-6-8-15,1 6 12 0,10-3-4 0,-4 3 0 16,8 0-8-16,-4-7 12 0,3 4-4 0,4 3-8 16,-7 0 11-16,11-6-11 0,-1 6 29 0,-3 0-1 15,0 0 0-15,4 0 0 0,-8 0-14 0,-3 0-3 0,11 0-1 0,-8 0 0 16,4 6 6-16,-3-6 2 16,-1 0 0-16,-3 0 0 0,-3 0 16 0,-1 0 3 15,4-6 1-15,0 6 0 0,-7 0-8 0,4 0-2 0,-8-3 0 0,0-3 0 16,1 6-16-16,-4 0-3 15,-1-4-1-15,-9-2 0 0,3 6-8 0,-4 0 0 0,-7-3-10 0,4-3 10 32,-8 6-50-32,5-3-4 0,2-4-1 0,-2 7 0 15,-8-6-138-15,11 3-28 0,-8 3-6 0</inkml:trace>
  <inkml:trace contextRef="#ctx0" brushRef="#br0" timeOffset="34098.644">5644 10879 921 0,'0'0'82'0,"0"0"-66"16,4-6-16-16,7 6 0 15,-8 0 169-15,4-6 31 0,0 2 5 0,0-2 2 0,4 3-135 0,-8-3-28 16,4-4-4-16,0 1-2 0,1 0 19 0,2-1 4 16,-10 1 1-16,7-7 0 0,0 7-24 0,-3-10-5 15,3 0-1-15,-4 0 0 0,1-6 7 0,-1 0 1 16,-3-3 0-16,0 0 0 0,4-7-12 0,-4 7-1 15,3-7-1-15,-3 1 0 0,-3 6 4 0,3-7 1 16,0 1 0-16,3-1 0 0,-3 4-5 0,0-4-1 16,0 1 0-16,0-1 0 0,-3 7 1 0,3 0 0 15,0-7 0-15,3 10 0 0,-3 7-5 0,0-8-1 16,0 8 0-16,0-1 0 0,0 0-20 0,8 3 0 16,-8 7 0-16,-8 0 0 0,8-1 0 0,0 4 0 0,0 6 0 0,0-3 0 15,-3-7 0-15,-1 4 0 0,4 6 0 0,0 0 0 16,0 0-9-16,0 0 9 0,0 0-10 0,0 0 10 15,0 0 0-15,0 0 0 0,0 0 0 0,0 0 0 16,0 0 0-16,0 0 0 0,0 0 0 0,0 0 0 16,0 0 0-16,0 6 0 0,-3 4 0 0,3-1 0 15,-7-3-22-15,7 4 2 0,-7-1 0 0,0 4 0 16,0-7 6-16,3 3 2 0,-3 1 0 0,4-1 0 16,-8 1 12-16,4-1 15 0,0-3-3 0,0 4-1 15,0-4-11-15,0-3 0 0,3-3 0 0,-6 6 0 16,3-2 21-16,7-4-1 0,0 0 0 0,-8-4 0 15,1-2-20-15,4 6 0 0,3 0 0 0,0 0 0 16,-7 0 0-16,7 0-16 0,-7 0 4 0,7 0 0 16,0 0 12-16,-4-9 0 0,1 9 0 0,3 0 0 0,0 0 0 15,0-10 0-15,-4 4 0 0,4-3 8 0,4-1 0 16,-1 7 1-16,1-6 0 0,10-4 0 0,-11 4-9 16,8 6 0-16,0-7-10 0,-1 4 10 0,1-3 0 15,3 5 0-15,-4-2 0 0,5-3 0 0,-1 9 0 0,0-10 0 16,0 4 8-16,-4 6-8 0,1-3 0 0,0-3 0 15,-1 6 0-15,1 0 0 0,-4 0 0 0,0 0 0 16,-7 0 0-16,10 0 0 0,-10 0 0 16,4 6 0-16,-4-6 0 0,7 3 0 0,-3 3 0 0,3-3 0 15,0 4 0-15,0 2 0 0,-4 1 13 0,4-1-1 16,0-3 0-16,4 4 0 0,-4-1-12 0,0-6 0 16,0 13 0-16,4-7 0 0,-4-3 0 0,10 4 0 0,-6-1 0 15,7 1 0-15,-4-1 0 0,3 7 0 0,-2-7 0 0,6 4 0 31,3 2-104-31,1 1-15 0,-11-3-2 0,7-4-621 0,-3 7-124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6T15:59:47.1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14023 8289 460 0,'0'0'41'0,"0"0"-33"0,0 0-8 0,0 0 0 15,0 0 152-15,0 0 28 0,0 0 5 0,0 0 2 16,0 0-105-16,0 0-21 16,0 0-4-16,0 0-1 0,0 0-12 0,0 0-4 15,0 0 0-15,0 0 0 0,0 0 3 0,0 0 0 0,0-3 0 0,0 3 0 16,3-9-15-16,-3 6-4 0,4-4 0 0,-4-2 0 15,4 6-8-15,-4-6-1 0,3-1-1 0,-3 4 0 16,4 0 3-16,-1-7 1 16,1 4 0-16,-4-1 0 0,3-2 6 0,-3-7 0 15,4 9 1-15,-1-2 0 0,1-7-6 0,-1 3-2 0,1 1 0 0,3-7 0 16,-4 6 1-16,1-9 0 0,-1 3 0 0,4 0 0 16,-3 6 1-16,3-9 0 0,0 3 0 0,0 0 0 0,4-3-11 15,-4 3-8-15,0-3 12 0,0 3-12 0,0 7 0 0,0-1 0 16,-3 0 0-16,3 1 0 0,0 2 0 0,0 1 0 15,-4 2 0-15,1 1 0 0,3-1 9 0,0 1-9 16,0 6 0-16,0-7 9 0,0 7-9 0,0-3 0 16,0 3 0-16,0 3 0 0,-3-3 0 0,3-4 0 15,-7 7 0-15,10 7 0 0,-3-4-10 0,1 0 10 16,-1 3 0-16,0 4-9 0,0-4 9 0,0 10 0 16,3-1 0-16,-3 4 0 0,0-6 0 0,0 12 0 15,1 0 0-15,-5-3 0 0,4 0 0 0,0 0 0 16,-3 3 0-16,-1-3 0 0,1 3 0 0,-1-6 0 15,-3-1 0-15,4-2 8 0,-1 3-8 0,1-7 0 0,-8-2 0 16,4 2 0-16,4-2 0 0,-4-1 9 0,0 1-9 0,0-7 10 16,0-3 6-16,0 0 0 0,0 0 1 0,0 0 0 15,-4 9-4-15,4-9-1 0,0 0 0 0,0 0 0 16,0 0-1-16,0 0-1 0,0 0 0 0,0 0 0 16,0-9 2-16,0-1 0 0,-3-2 0 0,3 2 0 15,0-12-12-15,3 10 8 0,1-10-8 0,-1 3 8 16,1-3-8-16,3 0 0 0,-3 3 0 0,-1-2 0 15,4-1 0-15,0 3 0 0,0-3-8 0,0 3 8 16,0 3 0-16,0 4 0 0,0-4 0 0,0 7 0 16,-3-4 0-16,0 4 0 0,3-1 0 0,0-2 0 15,-4 9 0-15,1-4 0 0,-1-2-9 0,1 6 9 16,3-7 0-16,-4 10 0 0,4-3 0 0,0-3 0 16,1 6-9-16,-1 0 9 0,0 6 0 0,3-3-9 0,1 4 9 0,3-1 0 15,-4 3-9-15,1 1 9 0,0 2 0 0,-1-2 0 16,4 5 0-16,-3 1 0 0,0 0 0 0,-1-1 0 15,1 4 0-15,-1 0 0 0,1-3 0 0,-4-1 0 16,0 1 11-16,-4 0-11 16,5-1 13-16,-5 7-3 0,-3-3-1 0,0 0 0 15,4 3-9-15,-4 0 12 0,0 0-12 0,0 0 12 0,-4-3-12 0,1-1 0 16,6-2 0-16,-3 6 0 0,-3-3 0 0,3-7 8 16,0 7-8-16,0-6 0 0,0 3 0 0,0-4 8 15,0-3-8-15,3 1 0 0,-3-10 0 0,0 0-19 16,0 0 3-16,0 0 1 15,0 0-50-15,0 0-11 0,0 0-1 0,7-6-1 16,4 6-130-16,-4-10-25 0,0 1-6 0,0 6-1 0</inkml:trace>
  <inkml:trace contextRef="#ctx0" brushRef="#br0" timeOffset="706.229">15145 7979 1220 0,'0'0'54'0,"0"0"11"0,0 0-52 0,0 0-13 0,0 0 0 0,0 0 0 16,-7 0 28-16,7 0 4 0,0 0 0 0,0 0 0 15,0 0-76-15,0-6-16 16,0 6-2-16,0 0-1 0,0-7 15 0,0 7 2 0,0-9 1 0,0 9 0 16,0 0 21-16,0 0 4 0,-4-6 0 0,1-4 1 15,3 10 66-15,-7-3 13 0,3-6 2 0,-3 9 1 0,0-3 17 0,-4 3 3 16,4-7 1-16,-3 14 0 0,3-4-60 0,-4-3-11 16,4 9-2-16,-4-6-1 15,4 4 19-15,0 2 4 0,-3-6 1 0,3 10 0 0,0-4-18 0,0 1-3 16,0 2-1-16,3-3 0 0,0 4-12 0,-3 3 11 15,4-4-11-15,3 1 10 0,-4-4 0 0,4 4 0 16,0-4 0-16,0 7 0 0,0-10-10 0,0 4 0 0,0-1 0 0,4 3 0 31,-4-2 15-31,0-10 1 0,3 6 0 0,1 0 0 16,-4-6 5-16,0 0 2 0,3 7 0 0,5-4 0 0,-1-3-7 0,-7 0-2 0,0 0 0 0,10 0 0 16,-3 0 0-16,0-10 0 0,0 10 0 0,0-6 0 15,0 0-14-15,4-4 11 0,-4 7-11 0,0-6 10 16,-3 0-10-16,3-1 0 0,-4 4 0 0,4-4 0 15,-3 1 0-15,-1 0 0 0,1-1 0 0,3 1 0 16,-7-1 8-16,3-2-8 0,-3 2 8 0,0 7-8 0,0 3 0 16,0 0 0-16,0-9 8 0,0 9-8 0,0 0 16 0,0 0 0 15,0 0 1-15,0 0 0 0,0 0-5 0,0 0-2 16,0 0 0-16,0 0 0 0,0 0-10 0,8 9 0 16,-5-6 9-16,4 7-9 0,-3-4 10 0,3 0-2 15,-7-6-8-15,7 10 12 0,0-1-4 0,-4 1-8 16,4-1 11-16,0 0-11 0,1 1 10 0,-1-4-10 15,0 10 8-15,-4-10-8 0,4 3 12 0,0 1-2 16,0 2-1-16,0-2 0 0,-7-1-9 0,7-2 10 16,4-1-10-16,-4 3 10 0,-3-3-10 0,-1-2 0 15,4 8 0-15,-3-6 8 0,-1 4-19 0,1-7-4 0,-1 6-1 0,1 1 0 16,-1-7-6-16,-3-3-2 0,4 6 0 0,-4-6 0 31,7 3-54-31,-7-3-11 0,0 0-3 0,0 0-453 0,3 0-91 0</inkml:trace>
  <inkml:trace contextRef="#ctx0" brushRef="#br0" timeOffset="1035.598">15367 7907 1796 0,'0'0'40'0,"0"0"8"0,0 0 1 0,0 0 1 0,0 0-40 0,4 9-10 16,3-6 0-16,-4 7 0 0,1-1 0 0,3 1 0 0,3 2 0 0,-3-2 0 0,4-1 0 0,-4 0 0 16,4 1 0-16,-4 2 0 0,3 1 0 0,1-1 0 15,-1 4 0-15,-3-3 0 0,4-1 8 0,-4 1 0 16,0 6 0-16,0-7 0 0,0-2 0 0,-3-1 0 15,3 3 0-15,-4-2 0 0,4-1-8 0,-3-6 0 16,3 7 0-16,-3-1 0 0,-4-9 0 0,7 7 0 0,-7-7 0 0,7 3 0 31,-7-3-47-31,3 0-5 0,-3 0 0 0,7 0-464 0,4-3-92 0</inkml:trace>
  <inkml:trace contextRef="#ctx0" brushRef="#br0" timeOffset="1343.084">15702 7910 1324 0,'0'0'118'0,"-3"9"-94"16,-1 1-24-16,-3-1 0 0,4 1 123 0,-5 2 20 15,5 1 4-15,-4 2 1 0,3 1-119 0,-3 0-29 16,4-1 0-16,-4 4 0 0,3 0 0 0,-3-3 0 16,4 3 0-16,-4 3-10 0,3-1 10 0,-3 1 0 15,0-3 0-15,0 3 0 0,0 0 0 0,0 6 0 16,0-3 0-16,0 4 0 0,0-1 12 0,0 0 5 16,-4 3 1-16,4-2 0 0,-4 2-10 0,4-6-8 15,0 6 12-15,-3-2-12 0,6-7 0 0,-3 0-20 0,0 0 2 0,3 0 1 16,-3-4-123-16,4-5-24 0,3 6-4 0,-4-7-491 15</inkml:trace>
  <inkml:trace contextRef="#ctx0" brushRef="#br0" timeOffset="2553.395">15857 7402 172 0,'0'0'16'0,"0"0"-16"0,0 0 0 0,0 0 0 16,0 0 268-16,0 0 50 0,0 0 10 0,0 0 3 15,0 0-222-15,0 9-44 0,0 4-9 0,4 3-1 16,-4-4-44-16,3 7-11 0,4-3 0 0,-3 6 0 16,3-4-22-16,0 4-6 0,0 0-2 0,-3 0 0 0,3-3 30 0,-4 3 13 15,4 0-1-15,-3-3 0 0,-1 3-12 0,-3 0-16 16,4 0 3-16,-1 3 1 0,-3 0 41 0,0-3 9 16,0 0 2-16,0 0 0 0,-3 3-14 0,-1-3-2 15,1 0-1-15,-1-7 0 0,1 4 17 0,-1 0 3 16,1-6 1-16,-1-1 0 0,1-3-35 0,3 1-9 15,-4-1 0-15,4-9 0 0,0 0 10 0,0 0-2 16,0 0-8-16,0 0 12 0,0 0 26 0,0 0 5 16,0 0 1-16,0 0 0 0,-7-6-6 0,4 3-1 15,-1 0 0-15,-3-7 0 0,3 1-7 0,1 0-2 16,-4-4 0-16,3 4 0 0,1-10-28 0,-1 6 0 0,4 4 0 16,-3-4 0-16,3 1 0 0,0 2 0 0,3 1 0 0,1-4 0 15,-1-2 0-15,4 2 0 0,0 4 0 0,1-1 0 16,-1-2-13-16,0 2-9 0,3 1-2 0,-3 6 0 15,4-7 24-15,-4 1 0 0,0 9-9 0,0-3 9 16,4 0 0-16,-4-4-8 0,0 7 8 0,3 0 0 16,-3 0-9-16,0 0 9 0,-7 0 0 0,11 10-9 15,0-7 9-15,-1 3 0 0,1 4-9 0,-1-4 9 32,1 3 0-32,0 1 0 0,-1-1-9 0,1 4 9 15,-1-4 0-15,4 1 0 0,-3 2-8 0,0-2 8 0,-1 2 0 0,-3-3 0 0,4 4 0 0,-4-4 0 16,0 7 0-16,0-3 0 0,-4-4 0 0,-3 0 0 15,4-2 0-15,-4 8 0 0,0-15 0 0,0 13 0 16,-4-1 0-16,4-2 0 0,0-10 0 0,-3 9 0 16,-4 1 0-16,3-1 0 0,4-9 0 0,0 0 9 15,0 0-1-15,-3 6 0 0,3-6 0 0,0 0 0 16,-4 10 5-16,4-10 1 16,-7 6 0-16,0-3 0 0,-3 3-2 0,-1-2-1 15,4-4 0-15,-4 0 0 0,1 0-2 0,-4 0 0 0,3 0 0 0,-3-4 0 0,0-2-9 0,3 6 0 16,-6-9 9-16,3 9-9 0,-1-3 0 0,5-4 0 15,-4 4 0-15,3 3 0 0,1-3 0 0,-1-3 0 16,4 6 0-16,0 0-8 31,-4 0-18-31,8 0-3 0,3 0-1 0,-7 0 0 16,7 0-33-16,0 0-6 0,0 0-2 0,0 0 0 16,-7 0-117-16,7 0-24 0,0 0-5 0,0 0-1 0</inkml:trace>
  <inkml:trace contextRef="#ctx0" brushRef="#br0" timeOffset="3329.555">16422 7966 403 0,'0'0'36'0,"0"0"-36"0,0 0 0 0,0 0 0 16,0 0 179-16,0 0 29 0,0 0 5 0,0 0 2 16,0 0-109-16,0 0-22 0,0 0-4 0,0 0 0 15,0 0-32-15,0 0-7 0,0 0-1 0,10 0 0 0,-10 0-2 0,11-6-1 0,0 6 0 0,-1-3 0 16,-3 3 3-16,4-6 0 0,-1 6 0 0,1-3 0 15,0-4-2-15,-1 7 0 0,-3-3 0 0,4 0 0 16,-8-3-23-16,8 3-5 0,-4-4-1 0,-7 7 0 16,7-3-9-16,0-3 0 0,0 3 0 0,0 0 0 15,-3-4 0-15,3-2 10 0,-7 9-10 0,3-3 10 16,1-6-10-16,-1 5 8 0,1-2-8 0,-4-3 8 16,0 6 10-16,0-7 2 0,0 1 0 0,0 6 0 15,0-4 6-15,-4-5 2 0,1 9 0 0,-1-7 0 16,1 1-28-16,3 6 0 0,-7-4 0 0,3-2 0 15,1 6 0-15,-1 0 12 0,1-4 0 0,-4 7 0 16,3 0-12-16,0 0 0 0,-6 0 0 0,3 0 0 16,0 0 0-16,0 7 0 0,-4-4 0 0,4 0 0 0,0 6-8 15,3-2-1-15,-6-4 0 0,3 6 0 0,0-6 9 0,-4 7 0 16,4 2 0-16,0-5 0 0,0 2 0 0,0 0 11 16,0-2-3-16,3 8 0 0,-3-5-8 0,4-4 0 15,-1 10 0-15,1-4 0 0,-1 1 0 0,1-1 0 16,-1-2 0-16,4 9 8 0,0-7-8 0,0 4-11 15,0-1 3-15,0-5 0 0,4 9 8 0,-1-7 0 16,1 1 0-16,-1 2 0 0,4-8 0 0,-3 8 0 16,3-5 0-16,0-4 0 0,0 4 0 0,0-4 0 15,0-3 0-15,4 6 0 0,-1-6 0 0,1 7 0 16,-1-10 0-16,1 6 0 31,0-3-32-31,-1 0 0 0,1-3-1 0,-1 7 0 0,1-7-14 0,0 0-2 0,-1 0-1 0,1-7-553 16,-4 7-110-16</inkml:trace>
  <inkml:trace contextRef="#ctx0" brushRef="#br0" timeOffset="3884.144">17071 8230 576 0,'0'0'25'0,"0"0"6"0,0 0-31 0,0 0 0 0,0 0 0 0,0 0 0 16,0 0 199-16,0 0 33 0,0 0 8 0,0 0 0 16,0 0-166-16,0 0-34 0,0 0-6 0,11 6-2 15,-1-6-32-15,1 10 0 0,-1-10 0 0,4 6 0 16,-3-3 8-16,3 0-8 0,0 6 0 0,0 1 0 16,-3-1 0-16,3 1-16 0,-3-1 2 0,-1 4 0 15,-6-1 14-15,3-2 16 0,-4 8-3 0,-3-2-1 16,0 3 0-16,-3 0 0 0,-1 0 0 0,-3-4 0 15,0 4 12-15,-3 0 1 0,-5-3 1 0,5 2 0 0,-4-5-15 16,0 3-3-16,-1-4-8 0,-2-2 12 0,3-4-29 0,0 3-7 16,3-3 0-16,-3-2-1 0</inkml:trace>
  <inkml:trace contextRef="#ctx0" brushRef="#br0" timeOffset="5150.301">18150 7810 633 0,'0'0'56'0,"0"0"-44"0,0 0-12 0,0 0 0 0,0 0 216 0,0 0 40 16,0 0 9-16,0 0 2 0,4 3-170 0,-4-3-33 16,3 9-8-16,1 1 0 0,0-1-38 0,-1 4-7 15,1-4-2-15,-1 4 0 0,1-1-9 0,-1 7 0 16,-3 3 0-16,0 0 0 0,-3 6 0 0,-1-3-11 15,1-3 3-15,-1 6 0 0,1-6 8 0,-5 0 0 16,5 0 0-16,-4-3 0 0,3-7 10 0,1 7-2 16,-1-6-8-16,1 3 12 0,-1-4-12 0,1-3 0 0,3 1 8 0,0-10-8 15,0 0-16-15,0 0-5 0,0 0-2 0,0 0-507 16,0 0-102-16</inkml:trace>
  <inkml:trace contextRef="#ctx0" brushRef="#br0" timeOffset="5388.916">18179 7471 1994 0,'-11'-6'88'0,"11"6"19"0,-7 0-86 0,0-3-21 16,-4 3 0-16,11 0 0 0,0 0 15 0,0 0-2 15,0 0 0-15,0 0 0 16,0 0-40-16,0 0-8 0,0 0-1 0,0 0-1 16,0 0-31-16,4 3-7 0,-4-3-1 0,10 9-444 15,-10-9-88-15</inkml:trace>
  <inkml:trace contextRef="#ctx0" brushRef="#br0" timeOffset="6010.561">18747 7446 403 0,'0'0'36'0,"7"-3"-36"0,-4-7 0 0,1 7 0 16,-1-3 129-16,1 0 19 0,-4-4 4 0,3 1 1 16,1 3-73-16,-4-1-14 0,3-2-3 0,-3 0-1 15,0-1-8-15,0 1-2 0,0 9 0 0,0-3 0 16,0-7-23-16,0 1-5 0,0 6 0 0,0 3-1 0,-3-10-15 0,-1 1-8 15,4-1 8-15,-3 1-8 0,3 9 12 0,-4-3-3 16,1-3 0-16,-1-7 0 0,-3 10 6 0,4-3 1 16,-4 2 0-16,0-2 0 0,3 6 4 0,4 0 2 15,-11-3 0-15,4 6 0 0,0-3 19 0,-3 6 4 16,-1-2 1-16,4 2 0 0,-4 3-38 0,1-2-8 16,-1 11 0-16,-3 1 0 0,4-3 0 0,-1 3 0 15,0 3 0-15,1 0 0 0,-1 6 0 0,1-3 0 16,3 3 0-16,0 0 0 0,0-3 10 0,-1 7 2 15,-2-1 1-15,6-3 0 0,-3 4 4 0,0-4 1 16,0 3 0-16,4 1 0 0,-1-1-3 0,-3 0-1 16,4 1 0-16,-4-1 0 0,3-3 3 0,-3-3 1 15,3 4 0-15,1-7 0 0,-1 0-18 0,4-1 0 0,-3 1 0 16,-1-3 0-16,8-6-8 0,-4 2 8 0,0-2-13 0,0-4 5 16,0-9-8-16,3 10 0 0,-3-10-1 0,0 0 0 31,0 6-19-31,0-6-4 0,0 0-1 0,0 0 0 15,0 0-18-15,-3 10-3 0,3-10-1 0,0 0 0 16,-7 6-8-16,7-6-1 0,-7 3-1 0,7-3 0 16,0 0-30-16,-7-3-5 0</inkml:trace>
  <inkml:trace contextRef="#ctx0" brushRef="#br0" timeOffset="6309.715">18380 7866 1821 0,'0'0'40'0,"0"0"8"0,0 0 1 0,0 0 3 0,0 0-41 0,0 0-11 16,0 0 0-16,0 0 0 0,0 0 0 0,0 0 0 16,0 0 0-16,0 0 0 0,0 0 0 0,0 0 8 15,7 0-8-15,-7 0 8 0,0 0 4 0,7 0 1 16,3 0 0-16,-6 0 0 0,-4 0 12 0,11 0 3 15,-4 0 0-15,0 0 0 0,-7 0-4 0,10 0 0 0,1 0 0 0,-4 0 0 16,3 0-12-16,-2 0-4 0,2 0 0 16,4 0 0-16,0-3-8 0,0 3 12 0,1-6-12 0,-1 6 12 15,3 0-12-15,1-3 0 0,-4-1-12 0,0-2 12 32,0 6-36-32,0-9 0 0,-3 9 0 0,3-3 0 15,0-4-95-15,-3 4-18 0,-1 0-4 0</inkml:trace>
  <inkml:trace contextRef="#ctx0" brushRef="#br0" timeOffset="9218.706">19233 7813 172 0,'0'0'16'0,"0"0"-16"16,0 0 0-16,0 0 0 0,0 0 166 0,0 0 30 16,0 0 7-16,0 0 1 0,0 0-105 0,0 0-21 15,0 0-4-15,0 0-1 0,0 0-37 0,8 0-8 16,-8 0-2-16,0 0 0 0,7 0-8 0,0 0-2 15,-7 0 0-15,7 6 0 0,3-3 12 0,-6 0 3 16,-4-3 0-16,0 0 0 0,7 7 11 0,0-4 2 16,-4 6 1-16,1 1 0 0,-1-1-13 0,1 4-2 15,0-4-1-15,-4 3 0 16,0 1 5-16,0 6 1 0,0-7 0 0,0 7 0 16,3-6-23-16,-3 6-12 0,0-7 12 0,4 7-12 15,-1-7 9-15,1-2-9 0,-4 2 0 0,3-2 9 16,-3-10-9-16,4 9 0 0,-4-9 9 0,0 0-9 15,3 10 0-15,-3-10 9 0,0 0-9 0,0 0 0 0,0 0 16 16,0 0-4-16,0 0-1 0,11 3 0 0,-8-6 15 0,4 3 3 16,-3-10 1-16,3 10 0 0,0-9-14 0,0-1-4 15,-7 4 0-15,7-3 0 0,-3-1-12 0,3 1 0 16,-4-1 0-16,1 10 0 0,-4 0 0 0,0 0 0 0,3-3 0 0,-3 3 0 16,0 0 0-16,0 0-8 0,11 3 8 0,-8 7-10 15,1-7 10-15,3 6 0 0,0-2 0 0,-3-4-8 16,3 6 8-16,-4 1 0 0,-3-10-9 0,4 3 9 15,-4-3 0-15,0 0 0 0,0 0 0 0,7 9 0 16,-7-9 0-16,7 0 0 0,-7 0 0 0,0 0 0 16,0 0 25-16,0 0 0 0,7 6 0 0,-7-6 0 15,0 0-6-15,7 7-2 16,0-7 0-16,-7 0 0 0,0 0 1 0,7 6 0 16,4-3 0-16,-4-3 0 0,0 0-18 0,3 0-16 0,-3 0 4 0,0 0 0 0,4 0 23 0,-7-3 5 15,-4 3 0-15,7-6 1 0,3-1 2 0,-3-2 0 16,4 0 0-16,-4-4 0 0,3 4 17 0,-2-7 3 15,2 3 1-15,1 4 0 0,-4-3-25 0,0-7-5 16,3 6-1-16,1 1 0 0,-4-7 1 0,0 6 0 16,4-6 0-16,-1 7 0 0,-3-7-10 0,0 7 0 15,4-7 0-15,-4 6 0 0,0 4 0 0,0-4 0 16,0 4-14-16,-3-1 5 0,3 1-7 0,-4 3-2 16,-3 6 0-16,0 0 0 15,0 0-22-15,4-7-5 0,3 4-1 0,-7 3 0 16,0 0-75-16,7-6-15 0,-7 6-4 0,7 0 0 15,-7 0-73-15,7-3-15 0,4-3-4 0</inkml:trace>
  <inkml:trace contextRef="#ctx0" brushRef="#br0" timeOffset="9688.223">19992 7907 576 0,'0'0'25'0,"0"0"6"15,0 0-31-15,0 0 0 0,0 0 0 0,0 0 0 16,0 0 180-16,7-10 31 0,-3 7 5 0,3-3 2 0,0 0-166 16,-4 0-32-16,4-4-8 0,-3 1 0 0,3 2 1 0,-4-2 1 15,4 0 0-15,-3-1 0 0,3 1-2 0,0-1-1 16,0 1 0-16,-7 3 0 0,7-1 6 0,-3-2 2 15,-1 3 0-15,-3-1 0 0,0 7 1 0,4-9 0 16,-4 9 0-16,0 0 0 0,-4-3 0 0,4 3 1 16,-7-6 0-16,4 3 0 0,3 3 1 0,-7 0 0 15,-4 3 0-15,0-3 0 0,1 6-22 0,3-3 0 16,-4 3 0-16,1-3 0 16,-5 10 8-16,8-4 4 0,-3 1 1 0,3 2 0 15,-4-2-13-15,4 9 0 0,0-7 0 0,4 1 0 0,-5 2 0 0,1 1 14 0,4 3-4 0,-1-7-1 16,4 10-9-16,0-6 0 0,-3 0 0 0,3-1 0 15,0 1 0-15,0 3 8 0,0-7-8 0,0 7 0 16,0-6 0-16,0-4 8 0,3 4-8 0,-3-4 0 16,4 1 9-16,-1-1-9 0,-3-9 10 0,4 9-10 15,-4-9 12-15,11 4-4 0,-4 2-8 0,0-3 12 16,3-3-23-16,1 0-5 0,-1-3 0 0,5-3-1 31,-1 6-36-31,0 0-7 0,-4-4-2 0,8-2-450 0,-4 3-91 0</inkml:trace>
  <inkml:trace contextRef="#ctx0" brushRef="#br0" timeOffset="11482.408">20962 7339 864 0,'0'0'76'0,"0"0"-60"16,0 0-16-16,0 0 0 0,0 0 114 0,0 0 20 15,0 0 4-15,0 0 1 0,0 0-115 0,4 7-24 16,-4-7 0-16,3 3 0 0,-3 9 0 0,0-2 0 16,0-1 0-16,0 4 8 15,0 5-8-15,0 1 0 0,0-3 0 0,0 3 0 16,-3 9 0-16,3-3 8 0,0-3-8 0,0 6 8 0,0-3 19 0,0 4 3 0,-4 2 1 0,1 0 0 15,-1 1 6-15,4-1 2 0,-7 0 0 0,3 4 0 16,4-7-15-16,0-3-2 0,-3 3-1 0,-1-3 0 16,4-3 10-16,-3-3 1 0,3 0 1 0,-4-6 0 15,1 5-18-15,-1-5-4 0,1-4-1 0,3 1 0 16,0-10 4-16,0 0 1 0,0 0 0 0,0 0 0 16,0 0 13-16,0 0 2 0,0 0 1 0,0 0 0 15,0 0-19-15,-4-7-3 0,-3-2-1 0,7 3 0 16,0-10-8-16,0 10 8 0,-3-10-8 0,6 4 8 15,-3-7-8-15,7 6 0 0,-3-6 0 0,3 7 8 16,-4 2-8-16,4-2 10 0,-3 3-10 0,-1-1 10 0,4 1-1 16,-3 6 0-16,3-7 0 0,0 7 0 0,0-3-9 0,4 6 10 15,-1-3-10-15,-3 3 10 0,4-7-10 0,0 4 0 32,-4 3 0-32,0 0 0 0,3 0 0 0,1 3 0 15,-1-3 0-15,-3 7 0 0,1-4 0 0,2-3 0 0,-3 9 0 0,4 1 0 16,-1-1 0-16,-3 0 0 0,4 4 0 0,0-10 0 15,-4 6 0-15,3 1 10 0,1 2 1 0,-8-2 0 16,4-1-11-16,0 1 0 0,0-1 0 0,-3 0 0 0,3-2 0 16,-3 2 0-16,3 1 0 0,-4 2 0 0,4-3-10 0,-3 1 10 15,-4-7 0-15,3 6-9 16,-3-9-18-16,0 10-3 0,0-10-1 0,4 9 0 16,-4-9-13-16,3 10-4 0,-3-10 0 0,0 0 0 15,0 0-9-15,0 0-3 0,0 0 0 0,0 0 0 16,0 0-2-16,0 0-1 0,0 0 0 0,0 0 0 15,0 0-12-15,11 0-2 0,0 0-1 0,-4-7 0 0</inkml:trace>
  <inkml:trace contextRef="#ctx0" brushRef="#br0" timeOffset="12114.279">21512 7876 1479 0,'0'0'65'0,"0"0"15"0,0 0-64 0,0 0-16 0,0 0 0 0,4-10 0 16,-4 10 22-16,3-3 2 0,5-3 0 0,-5 3 0 16,-3 3-46-16,4-10-9 0,3 7-1 0,0-3-1 0,-7 6 21 0,0 0 4 15,0 0 8-15,3-3-13 0,1-4 13 0,-4 1 0 16,0 0 0-16,0-4 0 0,0 10 0 0,-4-3 10 16,1-6-2-16,-4 9 0 0,7 0 20 0,-4-3 3 15,-3-4 1-15,-4 7 0 0,4 0-18 0,-3 0-3 16,3 7-1-16,0-4 0 0,0 0 6 0,-4 3 2 15,4-3 0-15,0 7 0 0,0-4 2 0,3 0 1 16,-3 4 0-16,0-1 0 0,4 4-5 0,-4-4 0 16,3 7-1-16,1-4 0 0,-1-2-15 0,1-4 0 15,3 10 0-15,-4-4 0 0,4 1-14 0,4-4-2 16,-4 4-1-16,3 2 0 0,1-5 28 0,-1-4 5 16,1 3 2-16,3 1 0 0,-7-10-18 0,7 9 0 15,3-6 0-15,1 7 0 0,0-10 10 0,-1 9-2 0,1-9 0 16,-1 0 0-16,4 0-8 0,1-3 12 0,-5-3-12 0,1 6 12 15,-4-10-4-15,3 7-8 0,8-6 12 0,-7 6-4 16,-1-7-8-16,4 1 0 0,-3 0 0 0,-1-1 0 16,-3 1 0-16,-3-4 0 0,7 4 0 0,-4-1 0 15,-7 4 0-15,3-3 0 0,1-7-9 0,-1 3 9 16,1 1 0-16,-1 3 0 0,-6-4 0 0,6 0 0 16,1 4 10-16,-4 0-1 0,-4 2 0 0,1 1 0 15,3 6 21-15,0 0 4 0,-4-6 1 0,4 6 0 16,-3-3-21-16,3 3-4 0,0 0-1 0,0 0 0 15,-11 3-9-15,11-3 0 0,7 9 0 0,-7 1-11 0,0-7 11 0,0 6-10 16,4 4 10-16,3-4-10 0,0 1 10 0,0 2 0 16,-7-12 0-16,3 9 8 0,4 4 11 0,0 3 2 15,-7-4 1-15,0 1 0 0,11-4 13 0,-4 4 2 16,-7 6 1-16,0-10 0 0,0 3-38 0,0-2-8 31,11 2-2-31,-8-2 0 0,-10-1 10 0,7-6 0 16,7 7 0-16,-3-4 0 0,-4-6-12 0,0 0 0 15,0 0 0-15,10 3 0 0,1-3-43 0,-4-3-9 0,-7 3-1 0,4-6-539 16,6 3-107-16</inkml:trace>
  <inkml:trace contextRef="#ctx0" brushRef="#br0" timeOffset="12598.175">21876 7916 1209 0,'0'0'108'0,"0"0"-87"0,0 0-21 0,0 0 0 32,0 0 84-32,0 0 12 0,0 0 2 0,0 0 1 15,0 0-79-15,0 0-20 0,0 0 0 0,0 0 0 0,0 0 0 0,0 0 0 16,10 3 0-16,-10-3 0 0,0 0 0 0,4 10 0 15,3 2 0-15,0-2 0 0,0-1 20 0,-7-9 0 16,4 13 0-16,-1-4 0 0,4 1 19 0,0 2 4 0,-7-12 1 0,4 16 0 16,6-4-16-16,-6-2-4 0,-4-10 0 0,3 9 0 15,1-3-12-15,-4-6-4 0,7 10 0 0,-7-10 0 16,0 0 11-16,0 0 1 0,11 6 1 0,-1-3 0 16,-10-3-2-16,0 0-1 0,11 0 0 0,-1-3 0 15,1-3 3-15,-1 3 1 0,1-7 0 0,0 1 0 16,-1-1-4-16,1-2-1 0,-8 2 0 0,4 1 0 15,4-3-1-15,-4 2 0 0,-3-2 0 0,-1-1 0 16,-3-3-1-16,4 4-1 0,-1-7 0 0,1 6 0 16,-11-8-14-16,7 2 0 0,0 6 0 0,3-6 0 15,-3 4 0-15,0-4 0 0,7 9 0 0,-3-2 0 16,-1-1-10-16,1 4 2 0,-4 0 0 0,3-1 0 16,8 7-17-16,-8-3-3 0,-3 6-1 0,7-3 0 15,1-4-34-15,-1 7-6 0,-7 0-2 0,0 0 0 31,0 0-137-31,0 0-27 0</inkml:trace>
  <inkml:trace contextRef="#ctx0" brushRef="#br0" timeOffset="13027.586">22296 7876 1216 0,'24'0'54'0,"-24"0"11"0,0 0-52 0,0 0-13 0,0 0 0 0,7 6 0 16,4-6 45-16,-4 3 7 0,-7-3 0 0,0 0 1 15,18-3-39-15,-8-3-14 0,1 6 9 0,-4-4-9 16,7-2 0-16,-3 3 0 0,-1-3-9 0,4 3 9 0,-7-7-12 0,4 1 12 16,-1 6-12-16,-3-4 12 0,-3 1 0 0,3 0 0 31,0-4 12-31,0 7-3 0,-7 3 33 0,0-9 6 16,0 6 2-16,4-4 0 0,-1-2 6 0,-3 9 2 15,-3-3 0-15,3 3 0 0,3-10-24 0,-3 10-5 16,-3 0-1-16,-4-9 0 0,7 9-20 0,-7 0-8 15,3-3 0-15,-7 3 0 0,-3 3 0 0,4-3 0 16,10 0 0-16,-14 6 0 0,-4-3 0 0,0 7 0 16,8-7-10-16,-1 6 10 0,-3 1 0 0,0-1 0 0,0 1 0 15,3 2 0-15,8 1 0 0,-8-4 0 0,-3 4 0 0,7-4 8 16,4 7-8-16,-1-4 12 0,-3 1-4 0,0-1 0 16,7 7-8-16,0-6 11 0,3 6-11 0,-3-7 12 15,-7 4-12-15,7-1 10 0,11-2-10 0,-4 6 10 16,-11-7 45-16,8-2 9 0,7 5 1 0,3-2 1 15,0-4-106-15,-4 1-20 0,1-4-5 16,3 4-1-16,7-4 38 0,-3-3 8 0,-4 0 2 0,0 3 0 16,7-6-23-16,-3 0-5 0,-4 0-1 0,0 0 0 15,0-6-117-15,4 3-24 0,14-10-5 0,-15 7-1 0</inkml:trace>
  <inkml:trace contextRef="#ctx0" brushRef="#br0" timeOffset="14067.823">23809 7835 460 0,'0'0'41'0,"0"0"-33"16,0 0-8-16,0 0 0 0,0 0 130 0,0-10 24 16,-4 7 5-16,4 3 1 0,0 0-109 0,0 0-22 15,0-9-4-15,0-1-1 0,0 7-12 0,0-6-4 0,-3-1 0 16,3 10 0-16,0 0 5 0,0-3 1 0,-4-3 0 0,-3 3 0 16,4-7 28-16,-1 7 6 0,-3-3 0 0,0 6 1 15,0-3-13-15,0 3-4 0,-4-6 0 0,4 6 0 16,-3 6 4-16,-1-3 1 0,1-3 0 0,-4 6 0 15,3-3-14-15,-3 7-3 0,0-7-1 0,0 6 0 16,-4 1-10-16,4 2-1 0,-7-2-8 0,7 2 12 16,0-2 8-16,-1 5 0 0,1 1 1 0,4-6 0 15,-4 2-21-15,3 4 0 0,0-4 0 0,1 1 0 16,-1 6 0-16,8-7-13 0,-4 1 1 0,7 2 1 16,-4-2 11-16,1-1 12 0,3 1-2 0,0-4-1 15,3 1-9-15,1 2 0 0,-1-2 0 0,4-10 0 0,4 9 17 0,-4-9-1 16,-7 0-1-16,10 0 0 0,1 0 3 0,0 0 1 15,-1 0 0-15,1-9 0 0,3 6-2 0,-3-7 0 16,3 1 0-16,0-1 0 0,0-2 1 0,3-1 0 16,-2 1 0-16,-1-4 0 0,3-6-4 0,-3 10-1 15,1-1 0-15,2-3 0 0,-3-6 3 0,0 7 0 16,-3-10 0-16,3 3 0 0,-3 6 2 0,-1-3 1 16,-3 0 0-16,4-3 0 0,-4 4-1 0,0-4 0 15,0 0 0-15,-3 3 0 0,-4-3 0 0,3 0 0 0,-3 0 0 0,0 0 0 0,0 0 2 0,0-6 1 16,-3 6 0-16,-1-3 0 0,4-3-2 0,-3 6-1 15,-1-3 0-15,4 0 0 0,-3 3-18 0,3 0 10 16,0 0-10-16,0 0 8 0,0 0-8 0,3 3 0 16,-6 0-10-16,3 7 10 0,3-4 0 0,-3 0 0 15,0 7 0-15,0-4 0 32,0 10-31-32,0-3-6 0,0 6-2 0,0 0 0 15,0 0-17-15,0 0-3 0,0 0-1 0,0 0 0 0,0 0-94 0,0 0-19 0,0 0-4 0,0 0-592 0</inkml:trace>
  <inkml:trace contextRef="#ctx0" brushRef="#br0" timeOffset="14664.057">23855 7894 1216 0,'0'0'54'0,"-4"0"11"0,4 0-52 0,-3 3-13 16,-4-3 0-16,0 7 0 0,7-7 40 0,0 0 6 16,0 0 1-16,0 0 0 0,0 0-36 0,0 0-11 15,0 0 0-15,0 0 0 0,0 0 10 0,10-7-10 0,4 7 8 0,-7 0-8 16,4 0 12-16,-4-3-4 0,4-3 0 0,-11 6 0 15,0 0 32-15,0 0 7 0,10 0 1 0,-3-3 0 16,-7 3 20-16,7-9 4 0,4 9 0 0,0-10 1 16,-4 7-17-16,3-6-4 0,1-1-1 0,-1 1 0 15,1-1-41-15,-1 4-10 16,1-10 0-16,0 13 0 0,-1-9 0 0,1 2 8 0,-1 1-8 16,1-4 8-16,-4 4-8 0,0 0 0 0,0-4 0 0,-3 4 0 15,-1-1 0-15,-3 1 0 0,0-1 0 0,-3-2 0 16,-1 9 0-16,1-7 12 0,-4 4-4 0,0 3 0 15,-1-7-8-15,1 10 10 0,-3 0-10 0,-1-3 10 16,4 3-10-16,-3 0 0 0,3 3 0 0,-1 4 0 16,1-4 0-16,0 0 0 0,0 6 0 0,0 1-11 15,0 2 11-15,0 4 0 0,0-3 0 0,4-1 0 16,-1 7 0-16,4 3 0 0,-7-3 0 0,3-4 0 16,1 7 0-16,-4-3 0 0,0 3 0 0,3 0 0 15,1-3 0-15,-1-7 0 0,1 10 0 0,3-3 0 16,-4-6 0-16,8 6 0 0,-1-7 0 0,1 4 0 0,-1-4 0 0,1-9 0 15,-1 7 0-15,1-1 0 16,3 1-25-16,0-7-3 0,0-3-1 0,4 0 0 16,-1 0-15-16,1 0-2 0,3-3-1 0,0-4 0 15,-3 4-127-15,3-6-26 0,0 6-4 0,0-4-2 0</inkml:trace>
  <inkml:trace contextRef="#ctx0" brushRef="#br0" timeOffset="15179.919">24627 7355 1591 0,'0'0'70'0,"0"0"15"0,0 0-68 0,0-6-17 0,4-4 0 0,-4 7 0 16,7-6 8-16,-7-1-8 0,4 7 9 0,-4-6-9 15,0-1-10-15,0 7-8 0,0-3-2 0,0 6 0 16,0-9-3-16,-4 2-1 0,4-2 0 0,-7 3 0 16,3 2 24-16,-3-2 0 0,4 0 0 0,-4 0 0 0,0 6 52 0,-4-3 16 15,4-4 2-15,-3 7 1 0,2 0-13 0,-2 0-2 16,-1 0-1-16,4 0 0 0,0 0-17 0,-3 0-3 15,3 7-1-15,-1-4 0 0,5-3-34 0,-4 9-16 16,0-6 2-16,0 7 0 0,3-1 22 0,1 0 5 16,-1 4 1-16,1 3 0 0,-8-1-14 0,4 4 0 15,4 0 0-15,-5-3 0 0,1 6 0 0,-3 6-16 16,3-6 3-16,3 0 1 0,1 9 26 0,-4-9 6 16,0 6 0-16,0-3 1 0,3 4-6 0,0-4-2 15,-3 0 0-15,4-3 0 0,3 0-13 0,-4 0 0 16,4 3 8-16,-3-7-8 0,-1 11 0 0,4-4 0 0,0-3 0 15,0 0 0-15,-3-3 8 0,-1-1-8 16,4-2 0-16,-3 3 0 0,-4 3 0 0,3-3 0 16,4-7 0-16,-3 7 0 0,-1-7 0 0,1 7 0 15,3-6 0-15,-4-1 0 0,4-2 0 0,0-1 0 0,4 1 0 16,-4-7 0 0,0 6-24-16,0-9-2 0,0 0 0 0,0 0 0 15,0 0-115-15,0 0-23 0,0 0-5 0</inkml:trace>
  <inkml:trace contextRef="#ctx0" brushRef="#br0" timeOffset="15449.279">24225 7888 1324 0,'0'0'59'0,"0"0"12"0,0 0-57 0,0 0-14 16,0 0 0-16,0 0 0 0,0 0 152 0,7-3 27 15,4 3 5-15,-1-9 2 0,5 9-168 0,2-10-34 16,1 10-6-16,3-9-2 0,-3 6 8 0,3-7 2 16,7 10 0-16,-3-9 0 0,-4 6-2 0,4-4-1 15,-1 4 0-15,1-6 0 16,0 9-33-16,-4-10-6 0,-3 10-2 0,-1-3 0 16,-3-3 13-16,-3 3 2 0,3 3 1 0,-3-3 0 15,-4-4-158-15,0 7-32 0,-7 0-7 0,14-9-159 0</inkml:trace>
  <inkml:trace contextRef="#ctx0" brushRef="#br0" timeOffset="16016.171">24804 7750 1094 0,'0'0'97'0,"0"0"-77"0,-7 6-20 0,0-3 0 16,0-3 164-16,3 7 28 0,-3-4 7 0,4 0 1 15,-5-3-148-15,5 9-28 0,-8-9-7 0,4 7-1 16,0-4-7-16,-3 6-1 0,3 1-8 0,0-7 12 16,-4 9-12-16,4-5 0 0,0 5 0 0,0-2-10 15,0-1 10-15,0 0 0 0,0 4 0 0,0-4 0 16,3 1 20-16,-3 2 7 0,3-2 1 0,1-1 0 16,-1 4-7-16,1-4-1 0,3 0 0 0,-4-2 0 15,4 2-12-15,4 1-8 0,-4-1 8 0,0-6-8 16,3 6 0-16,-3-9 0 0,0 0 0 0,7 10 0 15,1-1 0-15,2-6 0 0,1-3-10 0,-4 0 10 16,3 0-12-16,1 0 4 0,0 0 8 0,-1-3-13 0,1-3 13 0,-4 3 0 16,3 0 0-16,-3-4 0 0,4-2 12 0,-4 6 0 15,0-6-1-15,-3 5 0 0,3-2-11 16,-4-3 10-16,1 2-10 0,-1-2 10 0,-3 3 0 0,0-4 0 16,0-2 0-16,0 2 0 0,0 1-10 0,0 3 10 15,0-4-10-15,0 4 10 0,-3 0 2 0,-1 0 1 0,4 6 0 0,0 0 0 0,0-10 5 0,0 10 1 16,0 0 0-16,0 0 0 0,0 0-19 0,0 0 0 15,0 0 0-15,0 0 0 0,0 0 0 0,0 10 0 16,4 2 0-16,-1-3 0 0,-3 1 0 0,0-1 10 16,4 4-10-16,-4-1 8 0,3-2-8 0,1 9 0 31,-1-10 9-31,-3 4-9 0,4-1 0 0,-1-3 0 0,1 1-10 0,-4-1 10 16,3 1 0-16,1-1 0 0,0-3 0 0,-4 4 0 15,0-10 0-15,3 6 0 0,1-3 8 0,-4-3-8 16,7 10-21-16,0-7-11 0,-7-3-1 0,0 0-1 15,7 0-42-15,0 6-9 0,0-3-2 0,-7-3 0 16,0 0-141-16,7-3-28 0,11-6-5 0,-18 9-2 0</inkml:trace>
  <inkml:trace contextRef="#ctx0" brushRef="#br0" timeOffset="16501.389">25061 7813 518 0,'0'0'23'0,"0"0"5"16,0 0-28-16,-7 6 0 0,0-3 0 0,0 0 0 0,0 7 312 0,7-10 56 15,4 9 12-15,-8 1 3 0,-3-1-305 0,4 0-61 16,-1 4-17-16,0-4 0 0,-3 1 0 0,4-4 0 16,3 10 0-16,0-4 0 0,-4 1 0 0,4-4 0 15,0 4 0-15,0-4 0 0,4 1 0 0,-1 2 0 16,-3-3 0-16,4 1 0 0,-1-7 0 0,-3-3 0 0,0 0 0 0,0 9 0 15,0 1 0-15,0-10 0 0,0 0 10 0,0 0-10 16,4 0 0-16,3 6 0 0,0-6 8 0,0 0-8 16,0-6 0-16,4 6 0 0,-1-3 0 0,-3-4 0 15,4 7-10-15,0-9 10 0,-1 6-13 0,4-7 5 16,-3 1 8-16,-1-3-8 0,1 2 8 0,-4 1-8 16,0 6 8-16,4-10-8 15,-8-3 8-15,4 4-8 0,-3 2 8 0,-1-2 0 0,4-1 0 0,-7 1 0 0,0-4 9 0,4 7-9 16,-4-4 12-16,4 4-12 0,-4-1 18 0,3 7-3 15,-3-6-1-15,0 9 0 0,0 0 6 0,0 0 2 16,0 0 0-16,0 0 0 0,0 0-22 0,0 0 0 16,4 12 0-16,-1-2 0 0,1 5 0 0,-1 1 0 15,1 0 0-15,-1-1 0 0,1 4 11 0,-1 0-3 16,1-3 0-16,-1 3 0 0,-3 3 13 0,4-10 3 16,-1 7 0-16,4-7 0 0,-3 7-16 0,-1-6-8 15,1 2 10-15,0-2-10 0,3-4 0 0,-4 1 0 0,1-4-8 0,3 0 8 31,-7-6-48-31,7 4-2 0,-7-4-1 0,0 0 0 16,7 0-84-16,0-4-17 0,-4-2-3 0</inkml:trace>
  <inkml:trace contextRef="#ctx0" brushRef="#br0" timeOffset="16949.361">25478 7220 748 0,'7'0'67'0,"-7"0"-54"0,0 0-13 0,0 0 0 16,0 0 159-16,0 0 29 0,0 0 5 0,0 0 2 15,0 0-156-15,0 0-31 0,0 0-8 0,0 0 0 16,0 0 11-16,-4 10 1 0,8 2 0 0,-1 1 0 0,-3 5 6 0,4 1 2 16,-4 3 0-16,3 3 0 0,1 4 9 0,-1-4 3 15,-3 6 0-15,4 0 0 0,-1 1 18 0,1-1 4 16,-8 7 1-16,1-4 0 0,3 1-15 0,-4-4-2 15,4 0-1-15,0 7 0 0,-3-7-13 0,-1 4-4 16,4-7 0-16,-3-3 0 0,-1 7-6 0,4-11-2 16,0 11 0-16,-3-10 0 15,3 6-12-15,0-6 0 0,0 0 0 0,0-3 0 16,3-4 0-16,-3 4-10 0,-3-6 10 0,3 2-8 16,0-2-20-16,-4-10-4 0,4 7-1 0,0-10 0 15,0 0-119-15,0 0-23 0,0 0-5 0,0 0 0 0</inkml:trace>
  <inkml:trace contextRef="#ctx0" brushRef="#br0" timeOffset="17275.939">25777 7487 1915 0,'0'0'42'0,"0"0"9"0,0 0 1 0,0 0 2 0,-3 9-43 0,-1 0-11 0,1-5 0 0,3 5 0 16,-4 7-13-16,4-4-5 0,4 1-1 0,-4 6 0 16,3-4 11-16,1 4 8 0,-1 3-12 0,1 0 12 15,0 6-13-15,-1-3 4 0,1 7 1 0,-4-4 0 16,3-3 16-16,1 3 3 0,-4-6 1 0,0 0 0 15,0 0 3-15,0 6 1 0,0-9 0 0,0-3 0 0,3 3-16 0,-6-7 0 16,3 7 8-16,-4-10-8 0,4 4 0 0,0-10 0 16,-3 6 0-16,3-9 0 15,-4 10-21-15,4-10-7 0,0 0-2 0,-3 0-516 16,-5 6-103-16</inkml:trace>
  <inkml:trace contextRef="#ctx0" brushRef="#br0" timeOffset="17500.821">25559 7810 115 0,'0'0'10'0,"0"0"-10"0,0 0 0 0,0 0 0 16,0 0 410-16,0 0 80 0,0 0 16 0,0 0 3 15,7 3-357-15,0-3-72 0,3 6-15 0,1-6-2 16,3 3-26-16,0-3-5 0,4-3 0 0,3 3-1 16,4-6-31-16,-1 6 0 0,1 0 0 0,0-10 0 15,0 10-11-15,3-9 11 0,-4 6-10 0,1-7 10 16,0 7-47-16,-4-3-3 0,0 0-1 0,0-1 0 15,-3-2 9-15,0 6 2 0,-1-3 0 0,-3 3 0 16,-7-7-12-16,4 7-3 0,0-3 0 0,-1-4-482 16,1 4-97-16</inkml:trace>
  <inkml:trace contextRef="#ctx0" brushRef="#br0" timeOffset="35445.571">18461 8584 478 0,'0'0'21'0,"0"0"5"0,0 0-26 0,0 0 0 15,0 0 0-15,0 0 0 0,-4 10 21 0,4-10-1 16,0 0 0-16,0 0 0 0,0 0 26 0,-3 9 5 16,-1 0 1-16,4-9 0 15,-3 4 11-15,3 5 2 0,-4 0 1 0,4 1 0 0,-3-1-9 0,3 4-1 16,-7-4-1-16,7 4 0 0,-4-1-3 0,1 7-1 15,-1-6 0-15,1 9 0 0,-5-4-19 0,5 1-4 16,-1 3-1-16,1 0 0 0,-1 0 1 0,1-3 1 16,-1 3 0-16,1-3 0 0,3-4-21 0,-4 4-8 15,1-6 0-15,3 5 0 0,0-5 0 0,0-4 0 16,0 1-8-16,-4-7 8 0,4 6 0 0,0-9 0 16,0 0 0-16,0 0 0 15,0 0-40-15,0 0-2 0,0 0 0 0,0 0-390 16,0 0-79-16</inkml:trace>
  <inkml:trace contextRef="#ctx0" brushRef="#br0" timeOffset="38032.7">18221 8791 345 0,'0'0'31'0,"0"0"-31"16,0 0 0-16,0 0 0 0,0 0 10 0,0 0-10 15,7 0 10-15,-7 0-10 0,11-6 108 0,-1 6 16 16,-3 0 4-16,0-3 0 0,-7 3-19 0,11 0-3 16,-4-3-1-16,0-4 0 0,4 7-43 0,-4-3-9 0,0-3-1 0,3 6-1 31,1-9-32-31,-1 9-7 0,1-4 0 0,3-5-1 16,0 9-1-16,0-3 0 0,0-3 0 0,4 2 0 15,-4-2 4-15,0 6 1 0,-3-3 0 0,3 3 0 0,4-3-7 16,-1 3-8-16,-6 0 11 0,3-6-11 0,4 6 12 15,-8 0-12-15,4 0 12 0,-3 0-12 0,-4-3 0 0,4-4 0 16,-1 7 0-16,-10 0 0 0,7 0-14 0,0-3 3 16,4-3 1-16,-11 6 0 15,7-3-36-15,-4 0-7 0,4-4-2 0,1 4-561 0</inkml:trace>
  <inkml:trace contextRef="#ctx0" brushRef="#br0" timeOffset="38715.292">18831 8431 1443 0,'0'0'32'0,"0"0"6"0,0 0 2 0,0 0 0 0,0 0-32 0,0 0-8 0,0 0 0 0,0 0 0 0,-3 6 0 0,3 3 0 16,0 1-12-16,0 2 12 0,0 4-9 0,-4 0 9 15,4-1 0-15,0 1 0 0,0-7 0 0,-3 4 0 16,3 6 0-16,-4-7 0 0,4 7 0 0,0-6 0 0,-3 5 0 0,3-5 9 16,-4 6 25-16,1-7 5 0,-1 1 1 0,4 6 0 15,-3-7 2-15,-1 7 1 0,0-6 0 0,4 2 0 16,-3-2-13 0,-1-1-2-16,1-2-1 0,3 2 0 15,-4-2-12-15,4 2-3 0,0-2 0 0,0-1 0 0,4-3-12 0,-4 1 0 0,0-7 8 0,0 0-8 16,0 0 0-16,0 0 0 0,0 0 0 0,0 0 0 15,0 0 0-15,0 0 8 0,0 0-8 0,0 0 0 16,0 0 12-16,0 0-4 0,7-7-8 0,0 1 12 16,0-7-4-16,0 4 0 0,0 0-8 0,0-4 12 15,-3 1-12-15,6-4 0 0,1 10 0 0,-4-10 0 16,4 7 0-16,-4-4-18 0,0 4 2 0,0 5 1 16,3-2 7-16,-3 3 8 0,-3 3-13 0,-4 0 5 15,10-3 8-15,-2 3 0 0,-8 0-9 0,10 3 9 16,-10-3 0-16,7 3 0 0,4 3-9 0,-4-2 9 15,-7-4 0-15,7 9 11 0,0 0-2 0,0-5 0 16,-3 5 7-16,3-3 0 0,-4-3 1 0,1 7 0 16,-4-10 6-16,7 3 1 0,-4 6 0 0,1 1 0 15,-1-1-24-15,1-6 0 0,3 7 0 0,-4-1 0 0,4 0 0 0,-7-5-16 16,4 5 4-16,-1 0 0 0,-3-9-7 0,0 10-1 16,4-7-1-16,-4-3 0 15,0 0-25-15,0 9-5 0,4 1-1 0,-4-10 0 16,0 0-120-16,0 0-25 0,0 0-5 0,0 0-1 0</inkml:trace>
  <inkml:trace contextRef="#ctx0" brushRef="#br0" timeOffset="39232.016">19248 8791 1242 0,'0'0'55'0,"0"0"11"0,0 0-53 0,0 0-13 0,0 0 0 0,0 0 0 16,0 0 30-16,0 0 3 0,7 0 1 0,-7 0 0 16,0 0-34-16,10 0 0 0,1-6 0 0,-1 6 0 15,-3 0-9-15,-7 0 9 0,7-3-8 0,-7 3 8 0,8-10 0 0,-8 10 8 32,7 0 0-32,-7 0 0 0,0 0 14 0,0 0 3 15,0 0 1-15,0 0 0 0,3-9 30 0,-3 9 7 0,0 0 1 0,0 0 0 16,0-3-24-16,0-3-5 0,0 2-1 0,0 4 0 15,-3-9-21-15,3 9-4 0,-4-3-1 0,1-3 0 16,-1 2-8-16,4-2 0 0,-7 0 0 0,3 0 0 16,1 3 0-16,-1-4 0 0,1 4-10 0,-4 3 10 15,7 0 0-15,-7 0 0 0,0 0 0 0,0 3 0 16,-4-3 0-16,4 10 0 0,-4-1 0 0,4-6-9 16,0 7 9-16,0-1 0 0,4-3 8 0,-4 1-8 0,0 2 0 0,3 0 0 15,-3 1 0-15,3-1 8 0,1 1-8 0,-1-4 0 16,-3 3 0-16,4 7 0 0,3-10 12 0,-4 10 0 15,1-4 1-15,-1 1 0 0,4 3 6 0,0-4 1 16,-3 1 0-16,3-1 0 0,0-2 0 0,3 2 0 16,1-2 0-16,-1-1 0 0,-3 0-11 0,7-5-1 15,-3 5-8-15,3 7 12 0,-4-10-12 0,5 3 0 16,-5 1 0-16,4-1 0 0,-3-6 0 0,3 7 0 0,-7-10-13 16,7 9 4-16,0-6-12 0,3-3-3 0,-3 0 0 0,4 0 0 31,-4 0-13-31,4 0-3 0,-1 0-1 0,1-3 0 15,-1-6-111-15,1 6-23 0,3-4-4 0</inkml:trace>
  <inkml:trace contextRef="#ctx0" brushRef="#br0" timeOffset="40531.247">20391 8487 864 0,'0'0'76'0,"0"0"-60"0,0 0-16 0,0 0 0 16,0 0 104-16,0 0 17 0,0 0 4 0,10 0 1 16,-10 0-106-16,11 3-20 0,-4 3 0 0,0 4-10 15,-4-1 10-15,1-3 9 0,-1 4-1 0,1-1-8 16,-1 4 26-16,1 6-2 16,-4-7 0-16,0 7 0 0,0 0 29 0,0-3 6 15,-4 2 1-15,4-5 0 0,-3 6-17 0,3 3-3 0,0-10-1 0,0 7 0 16,-4 0-15-16,4 0-2 0,0-7-1 0,0 1 0 15,0 6-9-15,-3-7-3 0,3 1 0 0,0-4 0 16,0 4-9-16,0-4 0 0,0 0 9 0,0 1-9 0,0-7 0 0,0-3 8 16,0 0-8-16,0 0 0 0,0 0 8 0,0 0-8 15,0 0 8-15,0 0-8 0,0 0 15 0,0 0-2 16,0 0 0-16,0 0 0 0,0 0 12 0,0 0 3 16,0-6 0-16,0-4 0 0,0-5-28 0,3 8 0 15,-3 1-9-15,4-3 9 0,-4-1-19 0,3-2 3 16,1 2 1-16,0 7 0 0,3-6-2 0,-4-1-1 15,1 1 0-15,-1 6 0 0,1-7 10 0,3 10 8 16,0-9-12-16,0 9 12 0,0-9-18 0,0 9 3 16,-3 0 1-16,3-4 0 0,-7 4 2 0,7-3 0 15,3 3 0-15,-3-6 0 0,0 6 12 0,0 0 0 0,7 0 9 0,-3 6-9 32,0-3 0-32,-1 1 0 0,1-4-8 0,-4 6 8 15,3-3-8-15,5 3 8 0,-5-3 0 0,-3 7 0 0,4-7 0 0,-4 6 0 16,-4 1 0-16,4-7 0 0,0 6 0 0,1 1 0 15,-5-1 0-15,-3 0 0 16,4-5-24-16,-4 5-7 0,0 4-1 0,0-4-1 0,0-9 53 0,-7 6 10 0,3 4 2 0,4-4 1 16,-4 3-33-16,1-2 0 0,-4-4-15 0,0 6 5 15,0 1 10-15,0-1 9 0,-4-6-1 0,1 0-8 16,3 4 15-16,-4-4-4 0,0-3-1 0,-3 0 0 16,4 9-10-16,-1-9 0 0,-3 0 0 0,0 0 0 15,3 6 0-15,-3-3 8 0,4-3-8 0,-5 0 8 16,1-3-8-16,0-3 0 15,4 6 0-15,-1-3 0 0,0-3 0 0,1 6 0 16,3-3 0-16,0-4-11 0,3 4-23 0,1 0-5 0,-4-3-1 0,7 6 0 16,0 0-89-16,0-10-19 0,-4 1-3 0,4 9-1 0</inkml:trace>
  <inkml:trace contextRef="#ctx0" brushRef="#br0" timeOffset="41249.91">21015 8804 288 0,'0'0'12'0,"0"0"4"0,0 0-16 0,0 0 0 0,0 0 0 0,4-10 0 16,-4 10 57-16,3-3 9 0,-3 3 2 0,4-6 0 15,-4 6-19-15,0 0-3 0,0 0-1 0,-4-3 0 16,4 3 45-16,0 0 9 0,0 0 1 0,0 0 1 16,-3-3-17-16,3 3-4 15,0 0-1-15,0 0 0 0,-8 0-15 0,1 0-4 0,0 0 0 0,0 3 0 0,0-3-28 0,0 3-5 16,0-3-2-16,0 0 0 0,4 9-14 0,-5-9-3 15,1 10-8-15,0-10 12 0,4 9-12 0,-4-6 0 32,3-3 8-32,-3 10-8 0,0-1 0 0,4-6 0 15,-1 7 0-15,1-4 0 0,-1-3 13 0,1 10 3 16,-1-4 1-16,0 7 0 0,1-1 26 0,3-5 5 0,0 2 0 0,0-2 1 16,0 2-14-16,3-2-3 0,-3-1-1 0,4 0 0 15,0 1-31-15,-4-10 0 0,3 3 0 0,-3-3 0 16,0 0 0-16,0 0 0 0,0 0 0 0,7 9 0 15,-7-9 0-15,0 0 0 0,7 0 0 0,-7 0 0 16,11 0 0-16,-4-3 0 0,0-3 0 0,-4 3 0 0,1-3 0 0,-4 6 0 16,7-7 0-16,-4 1 0 0,5-3 0 0,-5-1 0 15,1-2 0-15,-4 2 0 0,3 7 0 0,1-6-16 16,-1-4 1-16,-3 4 1 0,4-1 14 0,-4-2 0 16,3 2 0-16,1 1 0 0,-4 0 0 0,3-1 16 0,-3 7-3 0,0 3-1 15,0 0-12-15,0 0-8 0,0 0 8 0,0 0-13 16,0 0 21-16,0 0 4 0,0 0 0 0,0 0 1 15,0 0-13-15,7 3 0 0,-7-3 0 0,4 10 0 16,-1-1 0-16,1 4 0 0,-1-7 0 0,1 3 0 16,-4-9 0-16,4 10 9 0,3-4-9 0,-4 3 8 15,-3-9-8-15,4 10-9 0,-1 2 9 0,1-2-13 16,-4-1 13-16,0-9 0 0,7 3 0 0,-4 7 0 16,-3-10 0-16,7 6 0 0,0-3 0 0,0 6 0 15,0-9-48-15,-7 0-4 16,8 4-1-16,-1-4 0 0,0 0-2 0,0 0 0 0,0-4 0 0,0 1 0 15,0-3-117-15,0 3-23 0,4-6-5 16,-1-4 0-16</inkml:trace>
  <inkml:trace contextRef="#ctx0" brushRef="#br0" timeOffset="41738.277">21350 8710 979 0,'0'0'87'0,"0"0"-70"16,0 0-17-16,0 0 0 0,0 0 142 0,0 0 25 16,0 0 5-16,0 0 0 0,0 0-140 0,0 0-32 15,0 0 0-15,0 0 0 0,0 0-10 0,0 0 2 16,-3 9 0-16,3-9 0 16,-11 3-18-16,4 3-3 0,-4-2-1 0,4 5 0 0,-3-3 48 0,-1-3 10 0,1 1 1 0,-1 5 1 15,0-3 7-15,4-3 2 0,-3-3 0 0,6 10 0 31,-3-7-6-31,7-3-1 0,0 0 0 0,0 0 0 16,0 0-20-16,0 0-12 0,0 0 12 0,-7 6-12 0,0-3 0 0,7-3 0 0,0 0 0 0,0 0 0 16,0 0-26-16,0 0-2 0,0 0-1 15,0 0 0-15,0 0 9 0,0 0 1 0,0 0 1 0,0 0 0 16,0 0 18-16,0 0 0 0,0 0 0 0,0 0 0 0,0 0 0 16,4 10 0-16,3-10 0 0,-4 3 0 0,-3-3 12 0,7 6-3 15,-3-3-1-15,3 4 0 0,0-4-8 0,0 3 0 16,-7-6-12-16,3 3 12 0,5 0-9 0,-1 3 9 15,0-2 0-15,-4 5 0 0,1 0 0 0,-1-5 0 16,1 5 0-16,-4-3 0 0,0 4 0 0,3-4 17 16,-3 3-1-16,0 1-1 0,0-1 9 0,-3 1 3 15,3-1 0-15,0-3 0 0,-4 4-12 0,4-1-3 16,-3 4 0-16,-1-7 0 0,1-3-12 0,3 6 0 16,-4 1 0-16,4-10 0 0,-3 3 0 0,-1 3 0 15,4-6 0-15,-3 3 0 0,-5-3-8 0,8 0-2 16,0 0 0-16,0 0 0 15,-3 0-28-15,-4 0-6 0,7 0 0 0,-4 0-1 16,-3-3-119-16,4-3-24 0</inkml:trace>
  <inkml:trace contextRef="#ctx0" brushRef="#br0" timeOffset="42111.971">21569 8468 864 0,'0'0'76'0,"-4"0"-60"15,1 10-16-15,-1-1 0 0,1-6 224 0,-1 7 43 16,1-1 8-16,3 3 1 0,-4-2-221 0,8-1-45 0,-1 4-10 0,-3 6 0 15,0-7 0-15,0-2 0 16,7 2-12-16,-3 4 12 0,-4 0-14 0,3-7 3 0,1 10 1 0,-1-7 0 0,-3 1 20 16,4 6 4-16,-4-1 1 0,0-5 0 0,3 6 25 0,-6-7 6 15,-1 7 1-15,4-6 0 0,0-1-27 0,0 7-4 16,-3-6-2-16,3 2 0 0,-4-8-14 0,4 8 0 16,0-2 8-16,0-1-8 0,0-2-10 0,-3 2-5 15,3-2-1-15,0-4 0 16,0 0-38-16,-4 4-8 0,4-10-2 0,0 0 0 15,0 0-163-15,0 0-33 0,0 0-6 0,0 0-2 0</inkml:trace>
  <inkml:trace contextRef="#ctx0" brushRef="#br0" timeOffset="42583.607">21752 8669 460 0,'-10'6'41'0,"10"-6"-33"0,0 0-8 0,0 0 0 15,0 0 314-15,0 0 61 0,0 0 12 0,0 0 2 16,0 0-302-16,0 0-61 16,0 0-12-16,0 0-2 0,0 0-12 0,0 10-16 15,-4-7 4-15,1 6 1 0,-4-6-3 0,0 4-1 0,7-7 0 0,-8 3 0 16,-2 6 15-16,3 0 0 0,0-5 0 0,0 5 10 15,-4-3 1-15,1 1 0 0,-1 2 0 0,4 0 0 16,-4-2 4-16,4-1 1 0,-3-6 0 0,-1 9 0 16,4 1-16-16,-4-7 0 0,1 6 0 0,-1-2 0 15,4-4 8-15,0 6-8 0,-3-6 0 0,3 3 0 16,3-2 8-16,4-4-8 0,0 0 0 0,0 0 0 0,-3 0 0 0,3 0-10 16,0 0 0-16,0 0 0 0,0 0-6 15,0 0-2-15,0 0 0 0,7 9 0 0,0-9 18 0,0 6-8 16,-7-6 8-16,7 3 0 0,3 1 0 0,-3-4 0 15,0 9 0-15,0-3 0 16,1-3 8-16,2-3 0 0,1 10-8 0,-4-7 12 16,0 3-12-16,3-3 8 0,5-3-8 0,-5 10 0 0,-3-10 0 0,4 3 0 0,6 3 0 0,-3-3 0 15,-3-3 0-15,0 7 0 0,-1-4 0 0,1-3-10 16,-1 0-1-16,-3 0 0 0,-7 0 0 0,11 0 0 31,3 0-99-31,-3 0-20 0,-11 0-4 0,0 0-323 0,7 0-65 0</inkml:trace>
  <inkml:trace contextRef="#ctx0" brushRef="#br0" timeOffset="43018.594">21890 8888 576 0,'0'0'51'0,"0"0"-41"16,0 0-10-16,0 0 0 0,0 0 273 0,0 0 53 31,0 0 10-31,0 0 3 0,0 0-256 0,0 0-51 0,0 0-11 0,7 0-1 0,7-9-20 0,-3 9-9 15,-4-9 1-15,0 9 0 32,7-7-20-32,-4 1-4 0,-3-3-1 0,-3 9 0 0,7-10 15 0,-8 7 3 15,8-6 1-15,-8 6 0 0,-3 3 14 0,0-10 10 16,7 1-2-16,-3-1 0 0,-4 10 16 0,0-3 4 0,0-3 0 0,0 0 0 0,0-1-28 0,-4-2 0 16,1 6 0-16,-1-3-11 0,4-1 11 0,-3 1-8 15,-4 3 8-15,0-3-8 16,3 2 8-16,-3 4-10 0,-4 0 10 0,4 0-10 15,0 0 10-15,0 0 0 0,-3 4 0 0,-4-4 0 16,-1 9 9-16,5 0 4 0,3-5 1 0,-4 5 0 16,1 0-14-16,-1 4 0 0,4-4-9 0,7 1 9 15,0 2 20-15,-4 4 11 0,-3 0 1 0,7-7 1 16,7 10-7-16,-7-7-2 0,-7 1 0 0,7 6 0 0,4-7-12 16,-1 4-4-16,-3-3 0 0,0-1 0 0,0 1-8 0,4-4 0 15,3 0 0-15,-7 1-11 0,0-1-10 0,0-9-3 16,14 3 0-16,-3 7 0 15,-11-10-6-15,7 0-2 0,3 0 0 0,5 0 0 16,2-3-51-16,-6-4-10 0,-1 4-3 0,1-3 0 16,3 0-86-16,0-1-18 0,0-15-3 0,0 4-1 0</inkml:trace>
  <inkml:trace contextRef="#ctx0" brushRef="#br0" timeOffset="43298.767">22218 8581 1497 0,'14'-9'66'0,"-14"9"14"0,0 0-64 0,0 0-16 15,0 0 0-15,0 0 0 0,7 12 137 0,-3-6 24 16,-4 4 5-16,3-4 1 0,1 4-135 0,-1-1-32 16,-3 4 0-16,0 2 0 0,4-2 0 0,-1-1 0 15,-3 1 0-15,0 6 0 0,-7-7 0 0,7 7 0 16,4 0 0-16,-4 0 0 0,-7-4 0 0,7 4 0 15,0-6 0-15,3 5 0 0,-3-5 0 0,-3 0 0 0,3 5 0 0,0-5 0 16,7 3-12-16,-4-4 4 0,-6-2 0 0,3-1 0 31,7-3-40-31,-4 4-8 0,-6-4-2 0,3-6 0 32,0 0-128-32,0 0-26 0,0 0-4 0,0 0-387 0</inkml:trace>
  <inkml:trace contextRef="#ctx0" brushRef="#br0" timeOffset="43519.412">22112 8732 1209 0,'0'0'108'0,"0"0"-87"0,0 0-21 0,0 0 0 16,0 0 175-16,0 0 30 0,0 0 7 0,7 6 0 16,7-3-128-16,-3-3-25 0,-11 0-6 0,10 6-1 15,5-3-13-15,2-3-3 0,-3 4-1 0,0-4 0 16,-3 0-35-16,3 0 0 0,7-4 0 0,-7 4 0 15,-3-3-39-15,3-3-5 0,7 3 0 0,-3-3-1 16,-4 2 16-16,-3-2 3 16,3 3 1-16,0 0 0 15,-4-3-54-15,1-4-10 0,-4 10-3 0,0-9-453 0,7 6-91 0</inkml:trace>
  <inkml:trace contextRef="#ctx0" brushRef="#br0" timeOffset="44179.047">22493 8434 57 0,'-14'3'0'0,"14"-3"0"0,0 0 0 0,-4 9 0 16,1 1 437-16,-1-1 83 0,1 0 16 0,3 4 3 16,3-4-435-16,-3 4-88 0,-3-1-16 0,6 7 0 15,4-6-17-15,-3 6 1 0,-4 3 0 0,4-4 0 16,-1-5 16-16,1 9 0 0,-1-3 0 0,-3-7 0 15,-3 10 0-15,3-3 0 0,3-6 0 0,1 5 0 16,-4-5 25-16,-4 6 9 0,4 0 2 0,-3-4 0 16,-1 1 3-16,1 0 1 0,-1-7 0 0,4 4 0 15,4 2-14-15,-1-5-2 0,-3-4-1 0,0 3 0 16,4 1-23-16,-4-10-8 0,0 3 0 0,0-3 0 16,0 0-3-16,0 0 0 0,0 0 0 0,0 0 0 15,0 0 11-15,0 0 0 0,0 0-9 0,0 0 9 16,0 0 0-16,0-6 12 0,3-10-2 0,4 3 0 15,0 4-10-15,-3-7 0 0,-1 1 9 0,4-1-9 0,4 0 0 0,0-6-18 16,-8 10 3-16,1-7 1 16,6 6-11-16,-3 1-3 0,0 2 0 0,-3-2 0 0,-1 3 16 0,4-1 2 15,0 1 1-15,0 9 0 0,-7-10 9 0,0 10 0 16,8 0 0-16,-1-3 0 0,-7 3-9 0,0 0 0 16,0 0 0-16,10 3 0 0,-3-3 9 0,-7 0 0 15,0 0 0-15,7 7 0 0,4-4 0 0,-4 0 0 16,-7-3 0-16,7 9 11 15,0-2-11-15,0-4 12 0,-7-3-12 0,4 12 12 16,-1-2-12-16,4-1 8 0,4 4-8 0,-8-4 8 16,-3 10-8-16,4-7 0 0,3 1 0 0,-4-4-11 15,-3 7 11-15,0-10 0 0,0 10 0 0,4-4 0 0,-1-8 0 0,-3 5 0 0,-7 0 12 0,0 4-4 16,7-7 12-16,0-3 2 0,-10 7 1 0,6-1 0 31,1-6-4-31,-1 4-1 0,-6-4 0 0,3 3 0 16,-4 0-18-16,0 1 8 0,4-4-8 0,-3-3 0 15,-1 0 8-15,4 0-8 0,0 6 0 0,-4-3 0 16,4-3 0-16,-3 0 0 0,-1 0 0 0,1 0 0 16,6 0 0-16,-3 0 0 0,-3-3-13 0,2-3 5 15,8 6-19-15,-7 0-3 0,-3 0-1 0,3 0 0 16,7 0-37-16,0 0-7 0,-4-10-1 0,-3 10-1 16,4-3-143-16,3 3-28 0,0 0-5 0</inkml:trace>
  <inkml:trace contextRef="#ctx0" brushRef="#br0" timeOffset="44789.839">22991 8823 1321 0,'0'0'58'16,"0"0"13"-16,0 0-57 0,0 0-14 0,0 0 0 0,3-7 0 15,-3 7 11-15,4-9-1 0,3 6 0 0,-4-7 0 16,-3 10-38-16,0 0-7 0,4-9-1 0,-4 9-1 16,-4-3 1-16,4 3 1 0,-3-10 0 0,3 10 0 0,0 0 53 0,-7 0 10 15,-4-3 3-15,4-3 0 0,0 6 67 0,-4 6 14 16,1-6 2-16,-1 3 1 0,1-3-41 0,3 10-8 16,-4-10-2-16,-3 3 0 0,0 6-35 0,3-2-7 15,8-4-2-15,-8 9 0 0,0-5 37 0,1 2 7 16,6 3 2-16,-3-2 0 15,0-1-101-15,0 4-20 0,-3-1-4 0,6-2-1 0,-3 2 68 0,0-2 12 16,-4-1 4-16,8-6 0 0,6 7-8 0,-3 2-2 16,-3-2 0-16,-1-4 0 15,4-6-14-15,0 0 9 0,0 0-9 0,0 0 8 0,0 0-8 0,11 3 8 0,3-3-8 0,0 0 8 16,-14 0-8-16,7 0 0 0,7 0 0 0,0-9 0 16,0 9 0-1,1-10 0-15,-8 7 0 0,7-6 8 0,3 6-8 0,-2-4 0 16,-8 4 0-16,3-6 0 0,4 6 0 0,-7-4 0 15,0-2 0-15,4 3 0 0,-4-1 0 0,0-2 0 16,0 0 0-16,-7 9 0 0,0 0 0 0,7-4 0 16,0-5 8-16,-3 9-8 0,-4 0 14 0,0 0-2 15,7-3-1-15,-7 3 0 0,7-6 5 0,-7 6 0 16,0 0 1-16,0 0 0 0,7 0 2 0,-7 0 0 16,0 0 0-16,3 9 0 0,5-3-9 0,-1 1-2 15,-4-1 0-15,1-3 0 0,-1 6-8 0,-3 1 0 0,7-1 0 16,-7 1 0-16,4 2 0 0,-1-9 0 0,1 7 0 0,-1-1 0 15,1 1 0-15,3-7 0 0,-7-3 0 0,3 9 0 16,4 0 0-16,1-5-12 0,-8-4 2 0,7 6 1 31,3-6-27-31,-3 0-6 0,-7 0-1 0,7 0 0 16,4-6-23-16,-4 2-5 0,0 1-1 0,0-3 0 0,0 3-115 16,0-3-23-16,-3 3-5 0,3-4-1 0</inkml:trace>
  <inkml:trace contextRef="#ctx0" brushRef="#br0" timeOffset="45254.718">23354 8484 288 0,'0'0'25'0,"0"0"-25"15,0 0 0-15,0 0 0 0,0 0 202 0,0 0 35 0,0 0 7 0,0 0 2 0,0 0-187 0,0 0-38 16,0 0-7-16,3 6-2 0,-3 0 67 0,0-6 13 16,0 10 2-16,4-7 1 0,-4 9-8 0,3-2-2 15,1-1 0-15,-4 1 0 0,4-1-19 0,-1 4-4 16,-3-1-1-16,4-2 0 0,-1 8-32 0,-3-5-6 15,0 0-2-15,0 5 0 0,0 1 5 0,4-3 1 16,-8 3 0-16,4 3 0 0,-3-4-27 0,3 1 0 16,3-3 0-16,-3 3 0 0,0 3 0 0,-3-4 0 0,3-5 0 0,0 0 0 15,0 5 0-15,0-5 0 0,0 6 0 0,0-7 0 16,0-2 0-16,0 2 0 0,-4-2 0 0,1 5 0 31,3-8-23-31,-4 2-9 0,0 0-3 0,4 1 0 0,-3-7 11 0,-1 6 3 0,4 1 0 0,0 2 0 31,-3-2-31-31,3-10-7 0,0 0-1 0,0 0 0 16,0 9 3-16,0-9 0 0,0 0 0 0,0 0 0 0,0 0-66 16,0 0-13-16,0 0-2 0,7 0-1 0</inkml:trace>
  <inkml:trace contextRef="#ctx0" brushRef="#br0" timeOffset="45850.231">23590 8500 1116 0,'0'0'49'0,"0"0"11"15,4-4-48-15,-1-2-12 0,4 3 0 0,-7 3 0 16,4-9 32-16,3 9 4 0,-7 0 0 0,3-10 1 16,5 10-13-16,-8 0-4 0,0 0 0 0,0 0 0 0,0 0 13 0,0 0 3 15,0 0 0-15,7 0 0 0,-4 10 31 0,1-1 6 16,-1-6 2-16,1 7 0 0,-4-1-25 0,3 3-5 15,-3 4-1-15,4-3 0 0,-1-1 0 0,-3 1-1 16,4 6 0-16,-1-1 0 0,-3 1-3 0,0-3-1 16,0 6 0-16,4 0 0 0,-4 6-13 0,3-6-2 15,1 0-1-15,-4 6 0 0,0-6-23 0,3 3 0 16,-3-6 0-16,0 3-8 0,0 0 8 0,-3 0 0 16,3 3 0-16,0-9 0 0,0 2 0 0,-4-5 0 15,4 3 8-15,0-10-8 16,-3 10-44-16,3-10-12 0,0 3-4 0,0-9 0 15,-4 7-83-15,4-7-17 0,0 0-3 0,0 0-1 0</inkml:trace>
  <inkml:trace contextRef="#ctx0" brushRef="#br0" timeOffset="47120.098">20391 8446 403 0,'0'0'17'0,"0"0"5"0,0 0-22 0,0 0 0 15,0 0 0-15,0 0 0 0,0 0 128 0,0 0 22 0,0 0 4 0,0 0 1 16,0 0-70-16,0 0-13 0,0 0-4 0,0 0 0 16,0 0-19-16,0 0-4 0,0 0-1 0,0 0 0 15,0 0-32-15,0 0-12 0,0 0 9 0,0 0-9 16,0 7 0-16,0-7 0 0,0 0 0 0,-4 3 0 16,4-3 0-16,-3 9 0 0,3-9 0 0,-4 3 0 15,4 7 0-15,0-10 0 0,0 0 0 0,0 0 0 16,0 0 21-16,-4 6-1 0,4-6 0 0,0 0 0 15,0 0 15-15,0 0 2 0,0 0 1 0,0 0 0 16,0 0-1-16,0 0 0 0,0 0 0 0,0 0 0 16,0 0-6-16,0 0-2 0,0 0 0 0,0 0 0 15,0 0-29-15,11 3 0 0,-11-3 0 0,0 0 0 16,7 0 9-16,0 0-9 0,4 3 8 0,-4-3-8 16,-7 0 0-16,7 0 0 0,3 0 0 0,-3 0 0 15,1 0 12-15,-8 0 0 0,7 0 0 0,3 0 0 0,-3 0-2 0,4 0 0 16,-11 0 0-16,7 0 0 0,3-3-10 0,1 3 10 15,0-3-10-15,-4 3 10 0,-7 0-10 0,10 0 0 16,1-6 0-16,-4 6 0 0,0-4 0 0,0 4-11 16,4-6 3-16,-1 6 0 0,-3 0 8 0,0 0 0 15,0 0 0-15,0 0 0 0,-7 0 0 0,0 0 14 16,7 6-3-16,-3-2-1 0,3 5-10 0,-7-9 0 16,4 3 0-16,-4-3 0 0,0 10 0 0,0-1 0 15,0-9 0-15,0 12 0 0,0-2 9 0,-4-1-9 16,4 4 10-16,0-4-10 0,-3 1 20 0,-1-1-1 15,4 0-1-15,-4 1 0 0,1-4-27 0,-1 4-6 0,1-1-1 16,-1 0 0-16,1-5 16 0,-1 5 0 0,1-3 0 0,-1-3 0 16,-3 7 0-16,4-7 0 0,-1 6 0 0,-3-9 10 15,0 10-1-15,0-10 0 0,3 9 0 0,-3-6 0 16,0-3 0-16,0 10 0 0,0-10 0 0,-3 9 0 16,3-6-9-16,-4 3-9 0,0-2 9 0,1-4-13 15,3 0 13-15,-4 6 0 0,4-3 0 0,-3-3 0 16,6 0-11-16,-3 0 1 0,0 0 0 0,7 0 0 15,0 0-30-15,-7 6-7 0,7-6-1 0,0 0-787 16</inkml:trace>
  <inkml:trace contextRef="#ctx0" brushRef="#br0" timeOffset="49006.797">24836 8760 57 0,'0'0'0'0,"0"0"0"16,0 0 0-16,0 0 0 0,0 0 211 0,0 0 37 15,3-6 7-15,1-1 1 0,-4 1-211 0,3-3-45 16,-3 5 0-16,7-2-10 0,-3 0 18 0,-4 0 3 15,0 6 1-15,3-3 0 0,-3 3 44 0,7-7 8 16,-7 4 3-16,0 3 0 0,4-9 21 0,-4 9 5 16,0-3 1-16,0 3 0 0,0-7-35 0,0 7-7 0,0-9-2 15,0 9 0-15,0-3-30 0,0 3-5 0,0-3-2 0,0 3 0 16,-4-7-13-16,4 7 9 0,0-3-9 0,0 3 8 16,0 0-8-16,0 0 0 0,0 0 0 0,0 0 0 15,0 0 11-15,-7 3-3 0,0 7-8 0,-3-7 12 16,3 6 4-16,-4 1 0 0,4-1 0 0,-4 1 0 0,4 2 4 0,0 1 2 31,-3-4 0-31,3 10 0 0,0-7-8 0,-1 1-2 16,5 3 0-16,-4-4 0 0,3 1-12 0,4-1 9 15,0-2-9-15,0 8 8 0,0-5 0 0,4 3 0 16,-4-1 0-16,7-5 0 0,-4 9-8 0,1-4 0 16,3-5 0-16,-3 5 0 0,3 1 0 0,-4-7 0 15,1 1 0-15,-1 2-11 0,1-2-1 0,3-1 0 0,-4-6 0 0,1 7 0 31,-1-1-12-31,1-6-2 0,-4-3-1 0,7 7 0 16,-7-7-5-16,7 0-2 0,4 3 0 0,-4-3 0 16,0-3-110-16,3-4-23 0,4 4-4 0,-3-6-1 0</inkml:trace>
  <inkml:trace contextRef="#ctx0" brushRef="#br0" timeOffset="49623.807">25245 8772 172 0,'0'0'16'0,"0"0"-16"15,0 0 0-15,0 0 0 0,0 0 124 0,0 0 21 0,-4-3 5 0,4-3 1 16,-3 3-91-16,3 3-17 0,0 0-4 0,0 0-1 15,-7-6 5-15,3 6 1 0,-3 0 0 0,0 0 0 16,0 0-15-16,0 0-2 0,0 6-1 0,-4-3 0 16,4-3-11-16,0 6-3 0,-3-3 0 0,-1 7 0 15,-3-7 32-15,3 6 7 0,-3-2 1 0,4-1 0 16,-4 3 9-16,3 1 3 16,-3 2 0-16,3-2 0 0,1 5-23 0,3-2-4 15,7-1-1-15,-4 1 0 0,-3-4-28 0,3 4-8 0,1-4 0 0,3 7 0 0,-4-10-11 0,4-6-3 16,4 10-1-16,-4-10 0 0,0 6 15 0,0-6 0 15,0 0-10-15,3 3 10 0,8 6 0 0,-4-5 0 16,4-4 0-16,-1 0 0 0,1 0 0 0,-4-4 0 16,4 1 0-16,3-3 0 0,-4-3 0 0,1-1 0 15,-1 4 0-15,1 0 0 0,0-7 0 0,-1 4-11 16,-3-1 3-16,4 1 0 0,-4-4-10 0,0 4-2 16,3 0 0-16,-6-4 0 0,3 4 20 0,0-1 9 15,-7 7-1-15,0 3 0 0,0 0 10 0,7-9 2 16,-7 9 0-16,0 0 0 0,0-3 28 0,0 3 7 15,0 0 1-15,0 0 0 0,0 0-21 0,0 0-4 0,0 0-1 16,0 0 0-16,0 0-22 0,0 0-8 0,0 0 0 0,4 9 0 16,-4-3 12-16,3 4-3 0,1-1-1 0,-4 4 0 15,3-4 4-15,1 0 0 0,-1 4 0 0,1-4 0 16,-1 1-12-16,1 2 0 0,-4-12 0 0,3 10 0 16,1 2 0-16,-1 4-11 0,1-7 3 0,0-2 0 31,-1 2-16-31,4-3-4 0,-7-6 0 0,4 3 0 15,-4-3-25-15,7 10-6 0,-7-10-1 0,7 3 0 16,-7-3-121-16,0 0-25 0,10 0-5 0,-10 0-1 0</inkml:trace>
  <inkml:trace contextRef="#ctx0" brushRef="#br0" timeOffset="49913.855">25516 8590 1728 0,'0'0'153'0,"0"0"-122"15,-3 4-31-15,3-4 0 0,0 0 156 0,0 0 24 16,-4 9 6-16,8 0 1 16,-1-5-187-16,4 11-28 0,-3-8-11 0,3 8-1 15,-3-2 10-15,-1-1 2 0,1 1 1 0,3 6 0 0,-4-7 17 0,1 7 10 16,-1-6-12-16,-3 5 12 0,0 1 0 0,0 3 0 15,0-3 0-15,0-3 0 0,-7 6 0 0,4-4 9 16,3 4 1-16,-4-3 0 0,1 0-10 0,-1-3 0 16,1-1 9-16,3-8-9 15,3 8-24-15,-3-5-10 0,-3-4-2 0,3-6 0 16,0 0-156-16,0 0-32 0,0 6-7 0</inkml:trace>
  <inkml:trace contextRef="#ctx0" brushRef="#br0" timeOffset="50171.037">25301 8741 1785 0,'0'0'159'0,"0"0"-127"0,0 0-32 0,0 0 0 16,0 0 136-16,0 0 20 0,0 0 5 0,7-3 1 15,-3-3-146-15,3-4-30 0,0 10-6 0,0-3 0 16,4 0 20-16,-1-3 0 0,1 6 0 0,-1-3 0 15,1-4 0-15,-1 7-9 16,5-9 9-16,-1 6 0 16,-4 3-32-16,1-3 1 0,3-4 0 0,-7 7 0 0,0 0 7 0,4 0 0 0,-1 0 1 0,1 0 0 15,-4 0-29-15,0 0-7 0,-7 0-1 0,11 0 0 16,-4 0-48-16,0 0-11 0,3 0-1 0,1 0-362 16,-1 0-72-16</inkml:trace>
  <inkml:trace contextRef="#ctx0" brushRef="#br0" timeOffset="50624.285">25672 8772 403 0,'0'0'17'0,"0"0"5"0,0 0-22 0,0 0 0 0,0 0 0 0,0 0 0 15,0 0 260-15,7 10 48 0,-7-10 10 0,0 0 2 32,7 3-244-32,-4 6-49 0,-3-9-10 0,7 0-1 15,0 10-7-15,-7-10-1 0,7 0 0 0,1 0 0 0,-1 0 4 0,0 0 0 0,0 0 0 0,0 0 0 16,0 0 27-16,-7 0 5 0,7 0 2 0,0-3 0 15,0-4-11-15,0 7-3 0,0 0 0 0,0-3 0 16,4-3-11-16,-4 6-2 0,-4-3-1 0,4-7 0 16,-3 10-18-16,-1-9 0 0,4 9-13 0,-7-9 5 15,4 5 8-15,0 1 9 0,-1-3-1 0,1-3-8 16,-4 5 0-16,0-2 0 0,0 0-10 0,-4 0 10 16,4 6 0-16,0-3 0 0,-3-4 0 0,3 7 12 15,-8-3 0-15,8 3 1 0,-7-6 0 0,4 6 0 16,-8 0-13-16,11 0 0 0,-3 6 0 0,-8-3 0 15,4-3 0-15,-3 7 0 0,6-4 0 0,-3 6 0 16,0 0 0-16,3-5 11 0,-3 5-11 0,4 4 10 0,-1-4 9 0,1 10 1 16,3-7 1-16,-4-2 0 0,4 12 4 0,0-10 1 15,0 7 0-15,0-6 0 0,-3 5-26 0,6 4 0 16,-3-9 0-16,0 6 0 0,4-7 8 0,-4 4 0 16,3 0 0-16,1-7 0 0,-1 7-21 0,1-10-5 15,-1 13-1-15,1-10 0 16,-1-6-15-16,1 7-3 0,3-1-1 0,-3-6 0 31,6 7-15-31,-3-10-3 0,4 0-1 0,-4 0 0 16,3 0-17-16,-3 0-3 0,4 0-1 0,0 0-430 0,-1 0-85 0</inkml:trace>
  <inkml:trace contextRef="#ctx0" brushRef="#br0" timeOffset="51703.933">26271 8754 1108 0,'0'0'49'0,"0"0"11"0,0 0-48 0,0 0-12 0,0 0 0 0,0 0 0 16,0 0 75-16,0 0 13 0,0 0 2 0,0 0 1 15,4-4-67-15,-1 1-14 0,-3 3-2 0,0 0-8 16,0-6 12-16,0 6-4 0,0 0 0 0,0 0-8 15,-7-9 12-15,7 9-12 16,-7-4 12-16,0 4-12 0,0-6 22 0,0 3-2 16,0 3-1-16,0 0 0 0,0 0 13 0,-4 0 4 0,4 3 0 0,0 3 0 15,0-2-8-15,0-4 0 0,0 6-1 0,-3-3 0 16,2 6-12-16,1-5-3 0,0 5 0 0,0-3 0 16,0-3-12-16,4 7 8 0,-4-7-8 0,3 13 0 15,-3-13 0-15,4 9 0 0,-4-2 0 0,3-1 0 16,4 0 13-16,-4 1-3 0,1-1-1 0,-1-2 0 0,4 2 1 15,0 0 0-15,0 1 0 0,0-10 0 0,0 9-10 0,0-9 0 16,7 3 0-16,-7-3 0 0,0 0 0 0,8 10-9 16,-1-7 9-16,-7-3-10 0,7 0 10 0,3 0 0 15,1 0 0-15,-1 0 0 0,-3-3 0 0,4 3 0 16,-4 0 0-16,4-3 8 16,-1 3-8-16,1-7 9 0,-1 4-9 0,1-3 10 15,0 0 12-15,-4-1 2 0,3-2 1 0,-3 6 0 0,0-3-25 0,0 2-16 16,4-5 3-16,-4 0 0 0,-3 5 13 0,3-5 0 15,-4 0 0-15,1 6 0 0,-1-4 10 0,1-5-10 0,-1 2 8 16,1 7-8-16,-4 3 12 0,3-6-4 0,-3 6 0 16,0 0 0-16,0 0 15 0,0-6 2 0,0-1 1 0,0 7 0 15,0 0-8-15,0 0-2 0,0 0 0 0,0 0 0 16,0 0-16-16,-7 0 0 0,7 0 0 0,-7 7 0 16,4-1 0-16,-4 0 0 0,3-3-10 0,-3 7 10 15,7-1 0-15,0 1-9 0,-4-1 9 0,4 3 0 16,4-2 0-16,0 2 0 0,-1-2 0 0,1 2 0 15,-1 1 0-15,1 3 0 0,-1-1 0 0,1 1 0 16,-1 0-8-16,1-1 8 0,-1 1 0 0,1 3 0 16,-1-7 0-16,1 10 0 0,3-3 0 0,-4-6 0 15,1 5 0-15,-4 1 0 0,7-3 0 0,-7 3 0 0,0-7 0 0,0 7 8 16,4-6-8-16,-4 6 9 0,0-1 12 0,3-2 3 16,-3-7 0-16,0 10 0 0,0-6-24 0,0 6-16 15,0-7 2-15,0-2 1 0,-3 2 13 0,3 4 0 16,-4-4 0-16,-3 1 0 0,3-1 9 0,4-2 2 31,-3 2 0-31,-4 4 0 0,3-7 6 0,-3-2 2 16,0 2 0-16,0 1 0 0,-3 2-1 0,-1-6 0 0,0-3 0 0,1 7 0 0,-1-1-18 0,1-6 10 15,-8-3-10-15,4 0 8 0,0 0-8 0,-4 0-14 16,1 0 3-16,-1-3 1 16,0-3-16-16,1-7-3 0,-1 4-1 0,4-3 0 15,-7-1-50-15,3-6-9 0,4 0-3 0,3 4-521 16,-3-4-105-16</inkml:trace>
  <inkml:trace contextRef="#ctx0" brushRef="#br0" timeOffset="51922.752">26589 8848 763 0,'0'0'33'0,"0"0"8"0,7-4-33 0,0-2-8 0,-7 0 0 0</inkml:trace>
  <inkml:trace contextRef="#ctx0" brushRef="#br0" timeOffset="52329.616">26614 8747 1821 0,'0'0'40'0,"0"0"8"0,0 0 1 0,0 0 3 0,-7 3-41 16,-1-3-11-16,1 4 0 0,0-4 0 0,7 0 9 0,-3 9 0 16,-4-9 0-16,3 9 0 0,-3-2-9 0,4-4 0 15,-4 0 0-15,0 6-11 0,-4-9 11 0,4 10 0 16,3-7 0-16,-3 6 0 0,0 1 0 0,0-1 0 16,0 0 9-16,4 4-9 0,-4-4 36 0,0 4 0 15,3 3 0-15,4-1 0 0,-4 4-11 0,4-6-1 16,4-1-1-16,0 4 0 0,3-4-15 0,0-2-8 15,0-1 8-15,0 1-8 0,7-4 0 0,-4 3-20 16,5-2 4-16,-5-4 1 16,1-3 15-16,3 0-11 0,0 0 11 0,-3-3-10 15,-1-4 10-15,-3 7 0 0,4-3 8 0,-4-3-8 0,0 6 11 0,0-3-3 0,-4-7 0 0,4 7 0 16,-3-3 1-16,0-3 0 0,-1 5 0 0,1-5 0 16,-4 0 0-16,0-1 0 0,-4-2 0 0,1 2 0 15,3-2-9-15,-4 2 0 0,-3-2 0 0,3-1 0 16,-3-2 0-16,0 2 0 0,4 4-9 0,-4 5 9 15,-7-5 0-15,3 0 12 0,4 6-1 0,0-4-1 16,0 7 22-16,0-3 5 0,0 3 1 0,7 0 0 16,0 0-18-16,-7 0-4 0,3-6-1 0,4 6 0 15,0 0-23-15,0 0-5 0,0 0-1 0,0 0 0 32,0 0-30-32,0 0-7 0,0 0-1 0,0 0 0 15,0 0-12-15,0 0-2 0,0 0-1 0,7 6 0 0,0-3-10 0,0 4-3 0,4-4 0 0,-4-3-664 16</inkml:trace>
  <inkml:trace contextRef="#ctx0" brushRef="#br0" timeOffset="52802.001">26818 9026 1220 0,'0'13'54'0,"0"-13"11"0,0 0-52 0,0 0-13 0,-3 9 0 0,-1-2 0 16,4-7 44-16,0 0 7 15,0 0 1-15,0 0 0 0,0 0-40 0,0 0-12 0,-3 3 0 0,3-3 0 16,0 0 46-16,0 0 2 0,0 0 1 0,0 0 0 16,0 0 41-16,0 0 8 0,0 0 2 0,0 0 0 15,0 0-7-15,0 0-1 0,0-10 0 0,0 7 0 16,0-6-21-16,0-1-5 0,0 1-1 0,3-4 0 15,-3 4-49-15,0 0-16 0,0-4 10 0,0 1-10 16,0-1 0-16,0-3 0 16,0 4 0-16,0-1 0 0,0 1 0 0,4-4 0 15,-1 7 0-15,1 2 0 0,-4-8 0 0,3 11 0 0,-3-5 0 0,4 0 0 16,-4-1 0-16,7 7 0 0,-4-6 0 0,1-1-11 16,3 7 11-16,-4-3 0 0,5 0 0 0,-5-1 0 0,8 7 0 15,-4-9 0-15,0 9 0 0,0-9 0 0,0 9 0 0,3-4 0 16,-3 4 0-16,4-3 0 0,-4 3 0 0,4 0-8 15,-4 0 8-15,3 0-12 16,-3 0-14-16,0 0-3 0,4 0-1 0,-11 0 0 16,0 0-22-16,7 0-4 0,0 3 0 0,4-3-1 15,-11 0-2-15,7 4 0 0,-7-4 0 0,7 0 0 16,3 0-23-16,-10 0-5 0,0 0-1 0,0 0 0 16,7 9-127-16,-7-9-25 0</inkml:trace>
  <inkml:trace contextRef="#ctx0" brushRef="#br0" timeOffset="53529.777">27125 8779 1036 0,'0'0'46'0,"0"0"10"0,11 3-45 0,-11-3-11 0,0 0 0 0,0 0 0 16,0 0 177-16,0 0 34 0,3 0 6 0,8 3 2 16,-8 6-175-16,4 1-36 0,-3-1-8 0,6-6 0 15,1 7 0-15,0 2 12 0,-1-2-12 0,-3 8 12 16,4-8-4-16,-1 2-8 0,1 7 12 0,-4-6-4 15,4 6 24-15,-1-4 4 0,-3-5 0 0,4 5 1 16,-4-2-9-16,0-1-3 0,4-2 0 0,-8 2 0 16,4-2-25-16,0-1 0 0,0-6 0 0,0 7 0 15,0-1-37-15,4-6-7 0,-4 4 0 0,0-4-548 16,-7-3-108-16</inkml:trace>
  <inkml:trace contextRef="#ctx0" brushRef="#br0" timeOffset="53814.799">27545 8772 1670 0,'0'0'148'0,"-4"10"-118"0,-3 2-30 0,0-2 0 15,-3 2 143-15,3 4 22 0,-4 0 5 0,0 6 1 16,1-4-145-16,3 4-26 0,-4 0-11 0,1 7 1 15,-4-8-2-15,3 8-1 0,0-4 0 0,1 6 0 16,-4-3 25-16,0-3 6 0,-4 7 1 0,4-1 0 16,-4 1 24-16,1-4 5 0,-5-3 0 0,5 6 1 15,-1 1-26-15,0-4-6 0,-3-3-1 0,4-3 0 16,3 0-16-16,3 0 0 0,0 6-11 0,-3-6 11 16,0 0-52-16,0 0-4 0,7 0-1 0,-4-3-645 15,-3 2-129-15</inkml:trace>
  <inkml:trace contextRef="#ctx0" brushRef="#br0" timeOffset="58900.638">27365 7781 57 0,'0'0'0'0,"0"0"0"0,0 0 0 0,0 0 0 0,0 0 0 0,0 0 0 15,-7 0 238-15,0 0 42 0,0 0 9 0,7 0 2 16,0 0-233-16,0 0-46 0,0 0-12 0,0 0 0 16,-4-3 19-16,4 3 1 0,-3-6 1 0,3 6 0 15,0 0 17-15,-4-3 3 0,4 3 1 0,0 0 0 16,-3-10-33-16,-1 7-9 0,-3-3 0 0,4-3 0 16,-4 9 26-16,-1-3 1 0,1-1 0 0,-3-2 0 15,-1 6 12-15,-3-9 2 0,0 9 1 0,0 0 0 0,3-3-10 0,-3 3-3 16,7-7 0-16,-7 7 0 0,3 0-15 0,1 0-3 15,10 0-1-15,-7 7 0 0,-4-7 6 0,4 3 0 0,-3-3 1 0,3 9 0 16,0-9-17-16,-1 10 0 0,1-7 0 0,-3 6 0 16,3 0 0-16,0 1 0 0,0-1 0 0,3 4-9 15,-6-4 9-15,2 4 8 0,-2 9-8 0,3-7 11 16,0 1-11-16,0 3 0 0,-4 0 0 0,4-4 0 16,4 4 0-16,-1 0 13 0,-3-6-1 0,3-1-1 15,4 7-11-15,0-7 0 0,0 1 0 0,0 3 0 16,0-7 0-16,4-3 0 0,-4-6 0 0,7 10-11 15,-3-1 11-15,-4-9 9 0,10 0-1 0,1 6-8 16,-4-2 13-16,3-4-4 0,-10 0-1 0,11-4 0 16,7-2 4-16,-8 6 0 0,1-9 0 0,-1 9 0 15,4-10 0-15,-3 7 0 0,-4-6 0 0,0-1 0 0,4 1 7 0,-1-4 1 16,-3 4 1-16,4 3 0 0,0-10 6 0,-1 7 1 16,1-4 0-16,-1 1 0 0,-3-1-6 0,4-3-1 15,-4 4 0-15,4-7 0 0,-1 7 2 0,1-7 0 16,-1 6 0-16,-3-6 0 0,4 4-12 0,-4-4-3 15,4 0 0-15,-4-3 0 0,0 6-8 0,-4-2 10 16,4-11-10-16,0 14 10 0,0-7-10 0,-3-3 8 16,3 3-8-16,-3 0 8 0,3 0-8 0,-4-3 0 15,4-4 9-15,-3 1-9 0,-1 6 0 0,4 0 8 16,-3 0-8-16,-1 4 0 0,1-4 0 0,-4 0 0 0,0 9 0 16,0-6 0-1,0 10 0-15,0 3 0 0,-4-1 0 0,4-2 8 16,0 9-8-16,0 0 0 0,0 0 0 0,0 0 0 0,0 0 0 0,0 0-13 15,0 0 3-15,0 0 1 0,-7 9 0 0,7 1 0 16,-7 2 0-16,7 1 0 0,-3 6 9 0,-1 0 0 16,1-1 0-16,-1-2 0 0,1 6 0 0,-1 6 0 15,1-3 0-15,-1 0 0 0,0 0 0 0,1 7 0 16,-4-10 0-16,3 9 0 0,1-3 0 0,-4-3 0 16,3 4 0-16,1-4 0 0,-1 3 0 0,-3-3 0 15,7 3 0-15,-3-3 0 0,3 0 0 0,0-3 0 16,0 0 0-16,0 0 0 0,0-9 0 0,0 9-8 0,0-3 8 15,0-7 0-15,3 7-15 0,-3-7 3 0,4-2 0 16,-4 2 0 0,3-2-19-16,-3-1-3 0,0-6-1 0,0-3 0 15,0 10-29-15,0-10-7 0,0 0-1 0,0 0 0 16,0 0-146-16,0 0-30 0,0 0-5 0</inkml:trace>
  <inkml:trace contextRef="#ctx0" brushRef="#br0" timeOffset="59230.164">27563 7813 2066 0,'0'0'92'0,"0"0"18"0,0 0-88 0,0 0-22 15,0 0 0-15,0 0 0 0,0 0 0 0,0 0-20 16,0 0 4-16,0 0 1 0,7 0 3 0,-4 6 0 16,-3-6 0-16,7 3 0 0,-3 0 12 0,3 7 0 15,-4-1 0-15,1 1 0 0,-4 2-9 0,3-2 9 0,1 2-8 0,-1-3 8 16,-6 10 12-16,3-9 7 0,0 2 1 0,0 1 1 16,0-4-21-16,0 4 8 0,0-4-8 0,0 1 0 15,0 2 9-15,0-6-9 16,0 4 12-16,0-10-12 0,3 3-9 0,-3-3-9 15,0 0-2-15,0 0 0 16,0 0-128-16,11 0-27 0,-4-10-5 0</inkml:trace>
  <inkml:trace contextRef="#ctx0" brushRef="#br0" timeOffset="59405.692">27644 7603 1209 0,'0'0'53'0,"0"0"12"0,0 0-52 0,0 0-13 16,0 0 0-16,0 0 0 0,0 0 183 0,0 0 33 16,7 6 8-16,0-3 0 15,3-3-326-15,4 0-66 0,-3 0-12 0,3-3-4 0</inkml:trace>
  <inkml:trace contextRef="#ctx0" brushRef="#br0" timeOffset="60029.206">27919 7738 230 0,'0'0'20'0,"0"0"-20"0,-7 0 0 0,0 0 0 15,0 0 331-15,7 0 61 0,-7 0 13 0,0 0 3 16,7 0-325-16,-7 0-65 0,-1-4-18 0,8 4 0 15,0 0 12-15,-7-6-4 0,4 6 0 0,3 0-8 16,0 0 11-16,0 0-11 0,-7 0 10 0,7 0-10 16,-7 10 0-16,-4-7 0 0,4 3-13 0,0-3 4 0,0 6 17 0,0 4 3 15,0-4 1-15,0 10 0 0,3-6 20 0,-3-1 4 16,-3 4 0-16,3 0 1 0,0-1-1 0,0-2 0 16,-1-1 0-16,5-2 0 0,-1 2-28 0,1 4-8 15,-1-3 0 1,4-1 0-16,0-2 11 0,7 2 1 0,-3-2 0 0,-1-4 0 15,5 0-12-15,-5 0 0 0,4-3 0 0,0-3-11 16,4 7 11-16,-4-14 0 0,-7 7 0 0,10 0 0 16,1 0-17-16,-4-3-2 0,4-3 0 0,-4 3 0 15,0-6 19-15,0 5 0 0,0-5 0 0,-7 9 0 0,7-6 12 0,-4-7-3 16,4 4-1-16,-3 6 0 0,-4 3 0 0,0-10 0 16,4 1 0-16,-1-1 0 0,-3-2-8 0,0 2 8 15,0-2-8-15,0 3 8 0,-3-4-8 0,3 4 0 16,-4-1 0-16,4-2 0 0,0 2 8 0,0 1-8 15,0-1 12-15,0 1-4 0,4 6 6 0,-1-7 1 16,-3 10 0-16,0 0 0 0,0 0-6 0,0 0-1 16,0 0 0-16,0 0 0 0,0 0 8 0,0 0 2 15,4 10 0-15,3-7 0 0,0 6-4 0,-4 1-1 0,-3 2 0 16,4 4 0-16,-4 0 5 0,0-1 1 0,0-2 0 0,0-1 0 16,-4 10 13-16,4-6 2 0,0 0 1 0,0 3 0 15,0-7-35-15,4 4 0 0,-4-1 0 0,3-5 0 16,-3 2-9-16,7-2-9 0,-3-1-2 0,-1 1 0 31,-3-10-6-31,7 3-2 0,-7-3 0 0,0 0 0 16,7 6-42-16,-7-6-9 0,8 0-1 0,2-6-1 15,-3 3-144-15,0-4-29 0,4-15-6 0,-4 10 0 0</inkml:trace>
  <inkml:trace contextRef="#ctx0" brushRef="#br0" timeOffset="60622.715">28120 7794 921 0,'0'0'82'0,"0"0"-66"0,0 0-16 0,3 9 0 0,-6 1 260 0,3-1 49 16,3 1 10-16,-3-7 1 0,0 6-241 0,4 4-49 15,-4-4-10-15,4 7-1 0,-1-10 9 0,-3 10 1 16,4-10 1-16,-4 3 0 0,3 1-22 0,1 2-8 16,-8-5 0-16,4 2 0 0,4-6 0 0,-4-3-10 15,0 0 0-15,0 10 0 16,0-1 10-16,0-9 0 0,0 0 0 0,0 0 8 15,0 0-8-15,0 0 0 0,0 0 8 0,0 0-8 0,0 0 12 0,0 0-1 16,7-6-1-16,0-7 0 0,3 4-10 0,1 6 0 16,-1-7 0-16,-2 1 0 0,2-4 0 0,-3-6 0 15,0 10 0-15,4-3 0 0,3-7 0 0,-3 12-9 16,-1-8 9-16,1 5-10 16,-4 4-14-16,0 0-4 0,0-4 0 0,-7 10 0 0,3 0 28 0,-3 0 0 15,0 0 0-15,0 0 0 0,4 10 0 0,-4-10 0 0,0 9 12 0,3 1-4 16,1-1 8-16,-4 4 3 0,0-10 0 0,0 12 0 15,0-5-9-15,3-4-2 0,-3 3 0 0,0-9 0 16,0 0-8-16,8 10 10 0,-5-1-10 0,-3-9 10 16,0 0-10-16,7 3 0 0,-7-3 0 0,7 7 8 15,-7-7-8-15,7 0 0 0,-7 0 9 0,7 0-9 16,0-7 0-16,4 7 8 0,-4-3-8 0,0-3 0 16,0 0 0-16,0-1 9 0,4-2-9 0,-4-3 0 15,3 2 0-15,-3 1 0 0,0-4 0 0,4 4 0 16,-4-1-9-16,4-2 1 0,-4 2 0 0,0 7 0 15,0-6 0-15,0 9 0 0,0-10 0 0,0 10 0 16,-7 0 8-16,7 0 11 0,0 0-3 0,4 0 0 16,-11 0 5-16,7 0 1 0,0 10 0 0,-4-7 0 0,4 6-6 15,-3 1 0-15,3-4-8 0,-3 0 12 0,-1 4-3 0,1-1-1 16,-1 1 0-16,1-1 0 0,3 0-8 0,-4 1 12 16,1-4-12-16,3 3 12 0,-4 1-12 0,4-1 0 15,-3 1-10-15,-1-1 10 16,1-3-31-16,3 4 0 0,-3-4 0 0,-4-6 0 15,3 3-29-15,-3-3-5 0,0 0-2 0,7 10 0 16,0-7-31-16,-7-3-6 0,0 0-2 0,7-3-438 16,0-1-87-16</inkml:trace>
  <inkml:trace contextRef="#ctx0" brushRef="#br0" timeOffset="61101.284">28773 7885 1872 0,'0'0'83'0,"0"0"17"0,0 0-80 0,0 0-20 0,0 0 0 0,0 0 0 16,0 0 15-16,7-9-1 0,3-1 0 0,4 10 0 15,4-9-14-15,-4 6 0 0,4-1 0 0,-4-2 0 16,3-3-12-16,1 9 2 0,-7-3 0 0,6-4 0 16,-3 4-5-16,-3-6-1 0,0 9 0 0,-4 0 0 15,0-3 16-15,-4-4 0 0,-3 7 0 0,0 0 10 16,0 0 18-16,0 0 3 0,0 0 1 0,4-3 0 15,-4-6-3-15,0 9 0 0,0-3 0 0,0-4 0 0,0 7-29 0,0-9 0 0,-4 6 0 16,1-7 0-16,3 7 0 0,0 3 0 0,0 0 0 0,0 0 0 16,-7-6-9-16,7 6 9 0,-7-3 0 0,0 3-9 31,-1-6 9-31,1 6-10 0,0 0 10 0,0 6-10 16,-3-3 10-16,-1 3 0 0,1-3 8 0,-1-3-8 15,-3 10 0-15,3-7 0 0,-3 6 0 0,4 1 0 16,-5-1 14-16,5 1-2 0,3 2 0 0,0 1 0 15,3-4 10-15,1 4 2 0,3 2 0 0,0-2 0 16,0-13 3-16,-4 3 1 0,1 13 0 0,3-4 0 16,0 1-19-16,7-4-9 0,-4 1 10 0,1 2-10 15,-1-2 0-15,1-7 0 0,-1 6-11 0,4 1 11 16,-3 2 0-16,-4-6 0 0,3-3 0 0,5 7 0 0,-1-10-21 0,0 9 0 16,-7-9 0-16,10 3 0 15,4-3-11-15,-3-3-1 0,3 3-1 0,0-6 0 16,0 3-30-16,4-7-7 0,-4 7-1 0,0-6 0 15,0 0-128-15,4-4-25 0,14-15-6 0,-11 6-1 0</inkml:trace>
  <inkml:trace contextRef="#ctx0" brushRef="#br0" timeOffset="61372.981">29270 7515 518 0,'0'0'46'0,"0"0"-37"0,0 0-9 0,0 0 0 15,-4 9 388-15,-3-6 76 16,4 10 16-16,-1-7 2 0,4 4-382 0,0-4-76 0,-3 3-15 0,3 1-9 16,0 2 26-16,0-2-1 0,3 9 0 0,-3-7 0 15,0 10-25-15,0-3 0 0,4 0 0 0,-4-4 0 0,0 10 0 0,-4-9 0 16,4 6 0-16,0 6 0 0,0-6 0 0,-3-3 0 16,3-3 0-16,-4 3 0 15,8-1 0-15,-4-5 0 0,0 6-14 0,0-4 5 0,0-5-3 0,0 5-1 16,0-8 0-16,0 2 0 15,0-3-26-15,0-6-5 0,0 0 0 0,0 0-1 16,0 0-137-16,0 0-27 0,0 0-6 0,3-6-1 0</inkml:trace>
  <inkml:trace contextRef="#ctx0" brushRef="#br0" timeOffset="61575.63">29101 7703 1209 0,'0'0'53'0,"0"0"12"0,0 0-52 0,0 0-13 0,0 0 0 0,0 0 0 16,0 0 232-16,0 0 44 0,0 0 9 0,0 0 2 16,10 0-236-16,1-6-51 0,3 6 0 0,-3 0-9 15,6 0-4-15,-3 0-1 0,7-3 0 0,-3-4 0 32,0 7-40-32,-1 0-8 0,-3 0-2 0,1 0 0 15,-5-3-24-15,8 3-4 0,-4 0-2 0,4-6 0 16,-4 6-10-16,-4 6-3 0,1-6 0 0,-4 3-495 0</inkml:trace>
  <inkml:trace contextRef="#ctx0" brushRef="#br0" timeOffset="62017.499">29464 7813 2070 0,'0'0'92'0,"0"0"18"0,0 0-88 0,0 0-22 16,0 0 0-16,0 0 0 0,0 0 44 0,0 0 4 15,0 0 0-15,0 0 1 16,11 0-38-16,-1 0-11 0,1 0 0 0,3 0 0 16,0-10-36-16,-3 10-11 0,3-3-2 0,-4-6-1 15,4 6 0-15,0-4 0 0,-3-2 0 0,0 6 0 0,-4-7 32 0,3 1 6 16,-3 9 2-16,-3-9 0 0,3 6 10 0,-7-7 0 0,7 7 10 0,-7 3-10 16,0-6 13-16,0-4-3 0,0 7-1 0,-4-6 0 15,4 9-9-15,-3 0 0 0,-1-10 0 0,-3 10 0 16,0 0 0-16,0 0 0 0,0 0 0 0,-3 0 0 15,-1 0 20-15,4 0 0 0,-4 10-1 0,1-10 0 16,-1 6-5-16,-3-3-1 0,4 7 0 0,-1-7 0 16,0 6-4-16,4-3-1 0,-3 1 0 0,3 2 0 15,0 7 17-15,3-4 3 16,1 1 1-16,-1-1 0 0,4 7 6 0,0-6 1 16,0 6 0-16,4-7 0 0,-1 4-25 0,1-1-11 15,-1-2 10-15,1 6-10 0,6-7 0 0,-3 4 0 16,4-3 0-16,-1-4 0 15,1 4-21-15,0-7-7 0,-1 0-2 0,4 0 0 16,-7-3-13-16,7-3-2 0,-3 0-1 0,3 0 0 16,-3-3-15-16,-1-3-3 0,4 3-1 0,-3-6 0 15,0-1-85-15,-1 1-17 0,-3-4-3 0,4 4-1 0</inkml:trace>
  <inkml:trace contextRef="#ctx0" brushRef="#br0" timeOffset="62451.863">29736 7832 288 0,'0'0'25'0,"3"3"-25"0,-6 12 0 0,3-2 0 16,-4 0 299-16,4-4 54 0,0 0 11 0,0 1 3 16,0-4-278-16,0 3-55 0,4 7-11 0,-1-10-3 15,-3 4 10-15,4-1 2 0,-1 4 0 0,1-7 0 16,-1-3-16-16,1 7-4 0,-1 2 0 0,1-6 0 16,-4-6 14-16,0 0 2 0,0 0 1 0,3 3 0 15,-3-3 16-15,4 10 3 0,-4-10 1 0,0 0 0 31,0 0-10-31,0 0-3 0,0 0 0 0,0 0 0 0,0 0 2 0,0 0 0 16,11-3 0-16,-11 3 0 0,3-10-8 0,4 1-2 16,-3 0 0-16,-1-1 0 0,1 1-28 0,-1-4 0 0,1 4 0 0,-1-1 0 15,1-5 13-15,-4-1 0 0,3 3 0 0,1-8 0 16,-1 2-13-16,1 6 0 16,-4-6 0-16,0 7-10 0,3-7 10 0,1 6 0 15,-1 1 0-15,1-1-8 0,0-2 8 0,-1 2 0 0,4 1 0 0,0 2 0 16,0 1 8-16,4-1-8 0,-1 7 8 0,1-6-8 15,0 6 0-15,-1-4 0 0,1 7 0 0,3-3 0 16,-14 3 0-16,10 0 0 0,1 3 0 0,0-3-8 16,3 0 8-16,-4 10-12 0,-10-10 12 0,11 3-12 0,-1 6 12 15,-2 1 0-15,-1-4 0 0,0 0-8 16,0 4-18-16,0-4-3 0,3-3-1 0,-3 7 0 16,0-7-22-16,0-3-4 0,4 0 0 0,0 6-1 15,-4-6-138-15,3 0-27 0,4-9-6 0,1 5 0 0</inkml:trace>
  <inkml:trace contextRef="#ctx0" brushRef="#br0" timeOffset="66438.898">14393 9164 403 0,'0'0'36'0,"0"0"-36"15,0 0 0-15,0 0 0 0,0 0 70 0,0 0 7 16,0 0 2-16,0 0 0 0,0 0-47 0,0 0-10 16,0 0-2-16,0 0 0 0,0 0 10 0,0 0 2 15,11 0 0-15,-11 0 0 0,7 0-2 0,-7 0 0 16,0 0 0-16,0 0 0 0,0 0 19 0,0 0 4 15,0 0 1-15,0 0 0 0,0 0-8 0,0 0-2 0,0 0 0 0,0 0 0 16,0 0-12-16,0 0-2 0,0 0-1 0,0 0 0 16,0 0 15-16,0 0 2 0,4 10 1 0,-4-10 0 15,3 9-18-15,-3-9-3 0,0 0-1 0,7 3 0 16,0 7 7-16,0-1 2 0,0-3 0 0,-3 1 0 16,3 2-23-16,-4 0-11 0,1 1 10 0,-1 2-10 15,1-2 17-15,-1 2-2 0,1-2-1 0,0 2 0 16,-1 4 0-16,1-3 0 0,-1-1 0 0,1-3 0 15,3 4 8-15,0 3 2 0,0-4 0 0,0-9 0 16,0 7-13-16,0-4-3 0,-3-3 0 0,6 0 0 16,-6 7 18-16,3-10 3 0,0 0 1 0,0 0 0 15,0 0 1-15,0 0 0 0,0-3 0 0,0-4 0 16,0 4-2-16,-3-6 0 0,6-1 0 0,-6 7 0 16,3-6 4-16,0-1 1 0,0 1 0 0,0 3 0 15,-4-4-18-15,5 1-3 0,-1 0-1 0,0-1 0 0,0 1-4 0,-4-4-8 16,4 1 11-16,0-7-11 0,4 9 0 0,-1-2 0 15,-2-1 0-15,-5-2 0 0,1 2 0 0,3 4 0 16,-4-4 0-16,1 1 0 0,-1-4 0 0,1 10 0 0,-1-4 0 0,1 1 0 16,-1-1 0-16,-3 1 0 0,0 0 0 0,4 5 0 31,-4-5-29-31,0 0 0 0,3 6 0 0,-3 3 0 16,0-7-27-16,4 4-6 0,-1-6-1 0,-3 9 0 15,0 0-130-15,0 0-27 0,0-3-4 0</inkml:trace>
  <inkml:trace contextRef="#ctx0" brushRef="#br0" timeOffset="67099.282">14573 9434 230 0,'0'0'20'0,"0"0"-20"15,0 0 0-15,0 0 0 0,0 0 112 0,0 0 19 16,-3 0 3-16,3 0 1 0,0 0-67 0,0 0-12 16,0 0-4-16,0 0 0 0,0 0 13 0,0 0 3 15,0 0 0-15,0 0 0 0,0 0 12 0,0 0 4 16,0 0 0-16,0 0 0 0,0 0-32 0,0 0-7 16,0 0-1-16,0 0 0 0,0 0-23 0,0 0-5 15,0 0 0-15,0 13-1 0,0-10 2 0,0 6 1 16,-4 1 0-16,4 2 0 0,-3-3 6 0,3 1 0 15,-4-1 1-15,1 4 0 0,3-1 0 0,0-2 0 16,-4 9 0-16,4-7 0 0,0-2 10 0,0 2 1 0,0 4 1 0,0-4 0 0,0-9-20 0,4 13-4 0,-1-10-1 0,1 4 0 16,-1-1-12-16,1 1 9 0,3-7-9 0,-4 6 8 15,1 1-8-15,-4-10 0 0,0 0-12 0,7 12 12 47,-4-6-41-47,1 4-1 0,-4-10 0 0,0 6 0 16,0-6-38-16,3 9-7 0,-3-9-1 0,0 0-1 15,0 0-22-15,0 0-4 0,4 10-1 0,-4-10-290 0,0 0-58 0</inkml:trace>
  <inkml:trace contextRef="#ctx0" brushRef="#br0" timeOffset="67716.971">14813 9588 1324 0,'0'0'118'0,"0"0"-94"16,0 0-24-16,0 0 0 0,0 0 100 0,0 0 15 16,0 0 3-16,7 6 1 0,-3-6-111 0,3 3-23 15,-7-3-4-15,7-3-1 0,-4 3 10 0,4 0 2 0,-7 0 0 0,7 0 0 16,-7 0 8-16,8-6 0 0,-1 3 0 0,0 3 0 15,-4-4 36-15,4-2 10 0,0 6 2 0,0 0 0 16,4-9 5-16,-4 9 2 0,0-3 0 0,4-7 0 16,-1 7-19-16,-3-3-4 0,0 3-1 0,0-4 0 0,0 7-16 0,0-3-3 15,1-6-1-15,-1-1 0 0,0 7 9 0,0-6 3 16,-4-1 0-16,4 1 0 0,-3-3-34 0,3 2-6 16,-4 1-2-16,4-4 0 0,-3 4 19 0,0-1 0 15,-1-2 0-15,1 2 0 0,-4 1 14 0,0 3 3 16,0-1 1-16,0-2 0 0,0 9-26 0,0 0-6 15,-4-3-1-15,4 3 0 0,0 0 15 0,-7-3 0 16,0 3 9-16,0 0-9 0,-4 0 0 0,4 3 0 16,0 0 0-16,0-3 0 0,-3 6 0 0,2-3 0 15,1 7 0-15,0-1 0 0,0-6 9 0,-3 4 3 16,3 2 0-16,0-3 0 0,0 4-12 0,3 5 0 16,-3-8 0-16,3 8 0 0,1-2 0 0,-1-1 0 15,4-2 0-15,-3 2 0 0,3-2 0 0,0 2 0 0,-4-2 0 0,8 5 0 16,-1-2 8-16,1 0 0 0,-1-1 0 0,5-3 0 15,-5 1-8-15,4-1 0 0,0 1 0 0,0-7 8 16,0 6-8-16,0-6 0 0,4 7 0 0,-4-4 8 16,0-3-21-16,0 7-5 0,0-7-1 0,0-3 0 31,4 6-19-31,-4-6-4 0,0 3-1 0,0-3 0 16,0 0-15-16,4 0-3 0,-8 0-1 0,4-3 0 15,4-3-6-15,-8 6-2 0,4-3 0 0,-3-7 0 0,3 7-39 16,0-3-8-16,-4 6-2 0,1-10-284 0,0 7-57 0</inkml:trace>
  <inkml:trace contextRef="#ctx0" brushRef="#br0" timeOffset="68436.285">15431 9312 1652 0,'0'0'36'0,"0"0"8"0,0 0 2 0,0 0 0 0,0 0-37 0,0 0-9 16,0 0 0-16,0 0 0 0,0 0 0 0,0 0 0 15,0 0 0-15,-4 9 0 0,4-9 0 0,-7 6 0 0,0-2 0 0,0-1 0 16,3 6 12-16,-6-3 0 0,3-3 0 0,0 4 0 16,0-1 19-16,-1-6 4 15,1 6 1-15,0-3 0 0,0 7 15 0,0-7 3 0,4 3 1 0,-4-3 0 16,3 4-38-16,4-7-7 0,0 0-2 0,-7 3 0 16,7-3-8-16,-7 9-9 0,4-6 9 0,3-3-13 0,-4 10 13 0,4-10 0 15,0 9 0-15,-4 1 0 0,1-1 0 0,3-9 0 16,0 0 0-16,3 9 0 0,-3-5 0 0,0-4 0 15,0 0 0-15,0 0 0 0,4 12 0 0,-4-12 0 16,0 0 0-16,0 0 0 0,0 0 0 0,0 0 0 16,0 0 0-16,0 0 10 0,0 0-2 0,0 0 0 15,0 0 0-15,7 0 0 0,0 6-8 0,0-3 0 16,4-3 0-16,-1 7 0 0,1-7 0 0,-4 3 0 16,0-3 0-16,4 3 0 0,-1-3 0 0,1 0 0 15,-4 0 0-15,3 6 0 0,1-6 0 0,0 3 0 16,-4 4 0-16,3-4 0 0,1-3 0 0,-4 6 0 0,0 0 0 15,3 1 0-15,-10-7 0 0,8 3 0 0,-5 6 0 0,4-3 0 16,0-2-9-16,-3-1 9 0,3 6 0 0,-4-3 0 31,4-2 0-31,-3 8 0 0,-1-6 0 0,1 4 0 16,3-4 0-16,-3 3 0 0,-4-9 0 0,3 10 0 16,1-1 0-16,-1 1 0 0,-3-7 0 0,0-3 0 15,0 9 0-15,-3 4 0 0,3-4 0 0,0 1 0 0,-4-1 0 0,4-9 0 16,-3 3 0-16,-5 7 0 0,5-1 0 0,-1 0 0 0,1-6 0 15,-1 7 9-15,1-1-9 0,-1-6 0 0,-3 4 0 0,7-7 0 16,-3 3 0-16,-1 6 0 0,-3-3 0 0,0-2 0 16,4-1 0-16,-5-3-17 0,1 0 4 0,0 0 1 31,-3 0-36-31,6 0-6 0,-6 0-2 0,3 0 0 16,0-3-128-16,0-1-27 0</inkml:trace>
  <inkml:trace contextRef="#ctx0" brushRef="#br0" timeOffset="71512.023">10830 10494 518 0,'0'0'46'0,"0"0"-37"16,0 0-9-16,0 0 0 15,-7 9 177-15,7-9 34 0,0 0 6 0,0 0 2 16,-10 10-164-16,10-10-33 0,0 0-6 0,0 0-2 0,0 0 19 0,0 0 4 16,-4 9 1-16,11-6 0 0,0 7-12 0,0-1-2 15,-7-9-1-15,4 13 0 0,6 2-11 0,1 1-3 16,-7 6 0-16,-1 0 0 0,1-3 35 0,-1 3 6 16,4 6 2-16,-10-3 0 0,-8 3-29 0,8-3-6 15,6 3-1-15,-3-2 0 0,-7 2-3 0,0-6-1 0,7 0 0 16,0 6 0-16,0-6-12 0,0-10 11 15,-4 10-11-15,4-6 10 0,7 0-10 0,-3-7 0 0,-4 1 9 0,-4-7-9 16,4-3 0-16,0 0 0 0,0 0 0 0,0 9 0 31,0-9-25-31,0 0-10 0,0 0-1 0,-10 0-512 0,-1 0-103 0</inkml:trace>
  <inkml:trace contextRef="#ctx0" brushRef="#br0" timeOffset="72172.028">10710 10472 1036 0,'-10'-3'46'0,"10"3"10"0,0 0-45 0,0 0-11 16,-4-6 0-16,1 2 0 0,-1-5 78 0,4 9 14 15,-3-3 2-15,-1-3 1 0,-3 6-81 0,7 0-14 16,0 0 0-16,0 0-12 0,-7-10 12 0,3 10 0 16,12-3 0-16,-8 3 0 0,0 0 0 0,3-9-16 15,4 9 2-15,4-10 1 0,-1 10 36 0,1-3 7 16,-11 3 2-16,7-6 0 0,4 3 51 0,-1 3 10 0,-10 0 3 0,7-3 0 15,0-4-16-15,0 4-2 16,-7 3-1-16,7-6 0 0,-3 6-29 0,3-6-7 16,7-1-1-16,-3 4 0 0,-8-3-14 0,8 3-3 0,6-3-1 0,-3 6 0 15,-3-4-22-15,3 4-12 0,-3 0 2 0,3 0 0 16,11 0 10-16,-8 4-8 0,-6-4 8 0,3 9-8 16,7-3 8-16,0-3 8 0,-7 7-8 0,0-1 11 15,1-6-11-15,-1 7 0 0,-4 2 0 0,1-2 0 16,-8-1 0-16,4 0 0 0,4 4 0 0,-4-4 8 15,-3 4-8-15,-1-4-17 0,4 4 4 0,0-4 1 16,-7 4 12-16,4 3 16 0,-8-4-3 0,8 1-1 16,-1-4-4-16,-3 4-8 0,-7-4 11 0,4 0-11 0,6 1 0 15,-6 2 0-15,-4-5-10 0,0-1 10 0,-4 3 0 0,7 1 0 16,-3-4 0-16,-3 0 0 0,-8 4 0 0,8-1 10 16,10-9-2-16,-15 6-8 0,-6 1 0 0,4-1 0 15,10-3 0-15,-7 3 0 0,-1-3 0 0,1 1 0 16,-7-4 0-16,7 6 0 0,3-3 0 0,-3-3 0 15,-7 6 0-15,4-3 0 0,6-3-19 0,0 0 3 16,-3 7 0-16,0-7 0 16,4 0-13-16,2 3-3 0,8-3 0 0,0 0 0 15,-10 0-32-15,6 0-6 0,4 0-2 0,0 0 0 16,0 0-80-16,0 0-16 0,0 0-3 0</inkml:trace>
  <inkml:trace contextRef="#ctx0" brushRef="#br0" timeOffset="73177.848">11144 10945 1681 0,'0'0'74'0,"-7"0"16"15,0 0-72-15,7 0-18 0,0 0 0 0,0 0 0 0,-7 0 29 0,7 0 3 16,0 0 0-16,0 0 0 16,0 0-56-16,4 10-10 0,-4-1-2 0,7-6-1 0,0 7 14 0,-7-10 3 15,0 9 1-15,0-9 0 0,10 3 9 0,-3 7 2 16,-7-10 0-16,0 0 0 0,0 0 22 0,0 0 5 15,0 0 1-15,0 0 0 0,0 0 43 0,0 0 9 16,0 0 1-16,0 0 1 0,0 0-19 0,0 0-4 16,0 0-1-16,0 0 0 0,0 0-25 0,4-10-5 15,-4 1 0-15,3 6-1 0,4-7-11 0,-3 1-8 16,-8 0 9-16,8 2-9 0,0-8 0 0,-1 2 0 16,-6 4 0-16,-1-4 0 0,0 1 0 0,4-4 0 15,-3 3 0-15,3 1 0 0,-7-7 0 0,7 10 0 0,3-4 0 16,-3 1 0-16,-3 2 25 0,3-9-1 0,7 10 0 15,0 3 0-15,0-10-24 0,-3 13-11 0,-1-7 1 0,4 1 0 16,7 6 10-16,-7-3 0 0,-7-7 0 0,7 10-8 16,4-3 8-16,0 3-8 0,-11 3 8 0,3-7-8 15,4 7-2-15,-7 0 0 0,7 0 0 0,-7 0 0 16,0 0-11-16,0 0-3 0,7 7 0 0,0-4 0 31,-7-3-19-31,4 9-4 0,-1 0-1 0,8 1 0 16,-4-7-48-16,0 6-9 0,-7-9-3 0,7 4 0 0,11 2-30 15,-8-3-6-15,-10-3-2 0,0 0 0 0,14 6 26 0,-3-3 6 0,0-3 1 16,-4 0 0-16,-7 0 67 0,7 0 14 0,7 0 2 0,-14 0 1 16,0 0 29-16,0 0 8 0,10 0 1 0,1 0 0 15,-11 0 39-15,0 0 7 0,7 0 1 0,-7 0 1 16,0 0 31-16,0 0 5 0,0 0 2 0,11 0 0 0,6 0-12 16,-6 0-3-16,-11 0 0 0,0 0 0 0,10 0-38 0,-10 0-8 15,0 0-2-15,0 0 0 0,-7 0-8 0,7 0-3 16,0 0 0-16,0 0 0 0,-10 0 1 0,10 0 0 15,0 0 0-15,0 0 0 16,-7 0 0-16,7 0 0 0,0 0 0 0,-7 10 0 16,7-10 2-16,-4 9 1 0,-6-6 0 0,3 7 0 0,7-1-10 0,-4-6-3 15,-7 7 0-15,4-1 0 0,7 0-12 0,0-5 8 16,-3 5-8-16,-4 0 0 0,0 4 8 0,7-4-8 0,3 4 0 0,1-4 0 16,-4 1 0-16,-4 2 0 0,4 4 0 0,0 0 0 15,-3-7 0-15,3 4 0 0,3 2 0 0,1-2 0 16,6-1 0-16,-6-2 0 0,-8 2 0 0,11-2 0 15,4-1 0-15,0-3-12 0,-11-6 12 0,0 0-10 16,0 0 2-16,10 0 0 0,1-6 0 0,-11 6 0 16,0 0 8-16,7-3 9 0,10-6-1 0,-6-1-8 0,-7 1 20 0,3-1-4 15,7 1 0-15,0-4 0 0,-7 4 3 0,0-4 0 16,-4 4 0-16,8-3 0 0,0-1 10 0,-4 4 3 16,-11-1 0-16,4-2 0 0,7-4-32 0,-7 3 0 15,-3 4 0-15,-1 0 0 0,4-4 0 0,-3 4 0 16,-8-4 0-16,0 4 0 0,4-1 12 0,-3 4-3 15,6 0-1-15,-6-4 0 0,-4 7 10 0,3-6 2 16,11-1 0-16,0 7 0 0,-3-3-20 0,-1 3 0 16,4 3 0-16,0 0 0 15,7 0-24-15,-7 0-9 0,-7-10-2 0,7 10 0 16,11 0-55-16,-11 0-11 0,0 0-3 0,0 0 0 31,0 0-127-31,0 0-25 0</inkml:trace>
  <inkml:trace contextRef="#ctx0" brushRef="#br0" timeOffset="74000.343">11695 10437 1378 0,'0'0'30'0,"0"0"6"0,0 0 2 0,0 0 2 0,0 0-32 0,0 0-8 0,0 0 0 0,0 10 0 16,-4-1 43-16,1-2 7 0,6 2 2 0,-3 10 0 15,0-7-26-15,0-2-5 0,0 9-1 0,4-4 0 16,-1 4-6-16,1 0-2 0,-4-7 0 0,3 10 0 16,4 0 16-16,-3-3 2 0,-4-6 1 0,3 9 0 0,1-4-31 0,-1 4 8 15,1 0-8-15,-4 0 0 0,0-3 0 0,0 3 0 16,3-3 0-16,-3 0 0 0,-3-4 25 0,3 1 3 16,3 0 0-16,1-1 0 0,-1-8 12 0,1 8 4 15,0-2 0-15,-1-10 0 0,1 6-23 0,3 1-4 16,-7-10-1-16,0 0 0 0,3 3-1 0,-3-3-1 15,0 0 0-15,7 0 0 0,-7 0-14 0,0 0 11 16,7 0-11-16,-7 0 10 0,7-6-10 0,-3-1 0 16,3-2 9-16,0 6-9 0,-4-10 0 0,1-2 8 15,0 8-8-15,3-8 0 0,-4 5 0 0,1-5 0 16,-1-1 0-16,4 0 0 0,0-3-15 0,-3 7 3 16,3-7 0-16,0 7 0 0,4-1 0 0,-1-3 1 0,-3 7 0 15,0-4 0-15,0 1 11 0,0 2 0 0,4 1 0 0,-4 0 0 16,0 5 0-16,-3-5 0 0,3 9 0 0,0-3 0 15,-7 3 0-15,0 0 0 0,0 0 0 0,7 3-8 16,0-3 0-16,3 6 0 0,-3-3 0 0,4 1 0 16,0 5 8-16,-1-3-10 0,-3 1 10 0,0 2-10 15,0-3 10-15,4 4 0 0,-8-4 0 0,8 3 0 16,-4 7 0-16,0-10 0 0,0 10 0 0,-3-4 0 16,-1-2 0-16,4 2-12 0,-7-2 4 0,0-1 0 15,0 1 8-15,0-4 11 0,-3 3-3 0,-1 1 0 16,-3-1 0-16,4-6 0 0,3-3 0 0,-4 10 0 15,1-4 4-15,3-6 0 0,-7 3 0 0,3 7 0 16,-3-7-12-16,3 3 0 16,-6-6 0-16,3 3 0 0,0-3 0 0,0 0 0 15,-4 6 0-15,1-3 8 0,-1-3-8 0,0 0 0 0,-3 0 0 0,4 0 0 0,-8 4 0 0,4 2 0 16,0-3 9-16,0-3-9 0,0 0 0 0,-1 6 8 16,1-6-8-16,4 0 0 0,-1 0 0 0,4 0 0 15,0 0 0-15,7 0 0 0,-7 0-24 0,3-6 0 16,-3 6 0-16,7 0 0 15,0 0-39-15,0 0-7 0,0 0-2 0,0 0 0 16,0-9-73-16,0 9-15 0,0 0-4 0,0 0-470 0</inkml:trace>
  <inkml:trace contextRef="#ctx0" brushRef="#br0" timeOffset="74674.156">12344 10786 230 0,'0'0'20'0,"7"-7"-20"16,-4 4 0-16,4-6 0 0,-3 6 98 0,3-4 15 15,0-2 3-15,-3 6 1 16,-1-7-143-16,1 7-29 0,3-6-5 0,-4 3-2 0,-3 6 39 0,0 0 8 15,0 0 2-15,0 0 0 0,0 0 145 0,0 0 30 16,-7-4 6-16,7 4 0 0,-3-9-6 0,-4 9-2 16,-1-3 0-16,1 3 0 0,-3 0-75 0,3 3-15 15,0-3-3-15,-4 0-1 0,4 6-45 0,-4-3-9 16,4 7-1-16,0-7-1 16,0 3-10-16,0-3 0 0,0 7 0 0,0-1 0 15,0 1 0-15,0 2 0 0,-4-2 0 0,4-1 0 0,0 3 0 0,0 1 0 16,-3-4 0-16,3 10 0 0,-4-6 0 0,4-1 16 15,-4 4 0-15,4-10-1 0,4 10 7 0,-1-3 2 16,4-4 0-16,0 3 0 16,0-8-7-16,0 5-1 0,4-9 0 0,-1 9 0 15,-3-9-16-15,7 0 0 0,0 7 0 0,1-7 0 0,-8 0 0 0,10 0 0 16,1-7 0-16,-1 7 0 0,-3-9 0 0,4 9 0 16,0-9 0-16,-4 5 0 0,3-5 0 0,-3 0 0 0,0 6 0 15,0-7 0-15,-3 1 0 0,3-1 0 0,-4 7 0 0,1-6 0 16,-1 6 0-16,1-4 0 0,-4-2 0 0,4 6 0 15,-4 3-9-15,0 0-6 0,3-3-1 0,-3 3 0 16,0 0 16-16,0 0 16 0,0 0-3 0,0 0-1 16,0 0 13-16,0 0 3 0,0 0 0 0,0 0 0 15,0 0-4-15,4 6 0 0,-4 3 0 0,0 1 0 16,3-1-7-16,-3 1-1 0,4-1-1 0,-1-6 0 16,-3 10-15-16,0-7 0 0,4 3 0 0,-1-2 0 15,-3 2 0-15,4 0 0 0,-1 4 0 0,-3-4 0 16,4 1 0-16,3 2 0 0,-4-2 0 0,1-1 0 0,-1-3-8 0,5 1-2 15,-5 2 0-15,4-3 0 16,0-3-14-16,-3 7-4 0,3-7 0 0,-7-3 0 16,0 0-15-16,7 0-3 0,3 0-1 0,-10 0 0 15,4 0-35-15,3-3-7 0,-4-3-2 0,5 2-430 16,-5-5-87-16</inkml:trace>
  <inkml:trace contextRef="#ctx0" brushRef="#br0" timeOffset="75329.74">12577 10387 979 0,'0'0'87'0,"0"0"-70"0,0 0-17 0,-8 0 0 16,1 0 189-16,4 7 35 0,3-7 6 0,0 0 2 15,0 0-192-15,0 0-40 0,-4 6 0 0,4 3-12 16,4 7-10-16,-4-4-2 16,0 1-1-16,3 0 0 0,-3 5 15 0,4-5 10 15,-1 6-12-15,-3 3 12 0,-3-4 0 0,3 4 0 0,3 0 0 0,-3 7 0 16,0-4 23-16,-3-3 5 0,6 9 0 0,-3-9 1 16,0 6 7-16,-3-6 2 0,3 0 0 0,0 0 0 15,3-3-10-15,-3 0-3 0,0-4 0 0,0 1 0 16,4-3-13-16,0-1-4 0,-4 1 0 0,0-4 0 15,3 0-8-15,-3 1 8 0,0-10-8 0,0 0 8 16,0 0-8-16,0 0 8 0,0 0-8 0,0 0 8 0,0 0-8 16,0 0 0-16,0 0 0 0,7-10 8 0,-3 1-8 15,-1 0 0-15,1 2 9 0,-1-8-9 0,1 2 0 0,3 1 0 16,-4-4 0-16,4 0 0 0,0-3 0 0,4 1-15 16,-4 5 4-16,0 1 1 0,0-1 10 0,0-3-12 15,0 7 12-15,0 3-12 0,-3-1 12 0,3-2 0 16,-7 9 0-16,0 0-8 0,0 0 8 0,11 0-8 15,-1 0 8-15,-3 0-8 0,4 6-4 0,-4-3 0 16,3 4 0-16,1-4 0 0,-7 0 2 0,-4-3 0 16,7 9 0-16,0 1 0 0,0-4 10 0,0 0 0 15,0 4 0-15,-4-1 0 0,-3 4 0 0,4-4 0 16,-1 0 0-16,-3 1 0 0,4-1 11 0,-4 4-3 16,0-4 0-16,0 1 0 0,0 2-8 0,0-9 12 0,0 13-12 0,0-7 12 15,0-2-12-15,-4-1 8 0,1-3-8 0,-1 6 8 16,4-9 4-16,-3 10 0 0,-1-7 0 0,1-3 0 15,-1 9-12-15,4-9 8 0,-7 0-8 0,0 10 8 16,7-10-8-16,-7 3 0 0,0-3 9 0,-4 0-9 16,1 0 12-16,-1 0-3 0,-3 0 0 0,4 0 0 15,-5-3-9-15,-2 3 0 0,-1-3 0 0,8-4-11 16,-5 7-4-16,1-3-1 16,-3-3 0-16,6 3 0 15,8-7-23-15,-4 10-5 0,-4-9 0 0,7 9-1 0,4 0-83 0,-3-9-16 0,-1 6-3 0,4-7-1 16</inkml:trace>
  <inkml:trace contextRef="#ctx0" brushRef="#br0" timeOffset="75737.277">12883 10419 403 0,'0'0'17'0,"0"0"5"0,0 0-22 0,0 0 0 0,0 0 0 0,0 0 0 16,0 0 168-16,0 0 28 0,0 0 7 0,0 0 1 16,0 0-153-16,0 0-31 0,8 0-5 0,-8 0-2 15,7 0 33-15,0 9 6 0,0-6 2 0,0 3 0 16,-4-2 3-16,4 5 1 0,-3-3 0 0,-1 1 0 15,1 2 6-15,-1-3 2 0,1 7 0 0,-1-4 0 16,1 4-22-16,-4-1-5 0,4 7-1 0,-1 3 0 16,1-3-14-16,-1 0-4 0,-3 3 0 0,7 0 0 15,-7 0-12-15,4-1-8 0,-1 1 8 0,1 0-8 16,3 0 0-16,-4-3 0 0,1 0 0 0,-4-3 0 16,3 2 0-16,1-5 0 0,-4 6 0 0,3-7-12 15,-3 4-20-15,4-3-4 0,0-1 0 0,-4-2-1 16,0-1-35-16,0-9-6 0,3 3-2 0,-3-3 0 15,0 0-98-15,0 0-20 0,0 0-4 0,0 0-1 0</inkml:trace>
  <inkml:trace contextRef="#ctx0" brushRef="#br0" timeOffset="76002.945">13180 10786 1324 0,'0'0'59'0,"0"0"12"0,0 0-57 0,0 3-14 0,0 6 0 0,0 0 0 16,-4-5 159-16,4-4 29 0,4 9 5 0,3 0 2 0,-4-5-156 0,1 5-31 0,-1 0-8 0,4 1 0 16,-3-1 0-16,3-6 0 0,0 7 0 0,0-10 0 31,-7 0-27-31,7 9 0 0,-3-6 0 0,3 4 0 0,0-4 16 0,-7-3 11 0,7 0-13 0,-7 0 5 15,7 6-5-15,4-3-1 0,-11-3 0 0,7 0 0 32,-7 0-31-32,7-9-7 0,3 9 0 0,-3-3-464 0,0-4-92 0</inkml:trace>
  <inkml:trace contextRef="#ctx0" brushRef="#br0" timeOffset="76270.264">13437 10663 1810 0,'0'0'80'0,"0"0"17"0,-3 10-77 0,-1-4-20 16,-3-3 0-16,4 10 0 0,-4-4 71 0,3 0 10 15,-3 1 3-15,4 2 0 0,-5 1-67 0,5 3-17 16,-4-4 0-16,3 7 0 0,1-3 0 0,-4 2-16 16,0 4 1-16,-4 0 1 0,4 0-2 0,-4 3-1 15,-3-3 0-15,4 3 0 0,-4-3 25 0,3 0 4 16,1 7 2-16,-1-8 0 0,0 1-2 0,4 0 0 15,-3-3 0-15,-1 0 0 0,4-3-12 0,4 3 0 16,-1-1 8-16,0-2-8 0,4-7-8 0,-3 10-5 0,3-9-1 0,3 2 0 31,-3-6-191-31,4 1-39 0</inkml:trace>
  <inkml:trace contextRef="#ctx0" brushRef="#br0" timeOffset="77253.314">14062 10710 403 0,'0'0'36'16,"0"0"-36"-16,0 0 0 0,0 0 0 15,0 0 146-15,0 0 22 0,0 0 5 0,0 0 1 16,0 0-132-16,0 0-26 16,0 0-6-16,0 0-1 0,0 0 0 0,0 0 0 15,0 0 0-15,0 0 0 0,0 0 21 0,0 0 4 16,3 7 1-16,-3 2 0 0,4 0 42 0,-4 4 9 0,0-4 2 0,0 10 0 0,-4-6-13 0,4-4-3 16,-3 4 0-16,3-4 0 0,-4 4-48 0,4-4-9 15,-3 7-3-15,3-10 0 0,0 3-12 0,0 1 9 16,0-10-9-16,0 0 8 0,0 0-8 0,0 0 10 15,0 0-10-15,0 0 10 0,0 0 2 0,0 0 0 16,0 0 0-16,0 0 0 0,0 0 14 0,3-10 3 16,1 1 1-16,-1-4 0 0,-3 4-30 0,4 0 0 15,-1-4 0-15,1 4 0 0,-4-4 0 0,0 1 0 0,3-1 0 0,1-3 0 16,-4 7 10-16,3-4-10 0,4 4 10 0,-3-4-10 16,3 4 0-16,0 6 0 0,-3-3 0 0,3-1 0 15,0 1 0-15,0 3 0 0,3-3 0 0,1 6 0 16,-4 0 0-16,4 0 0 0,-1 0 11 0,-3-3-11 15,-7 3 0-15,11 0 0 0,-4 0 0 0,0 0 0 16,4 0 0-16,-4 3 0 0,3-3 0 0,-3 6 10 16,4-3 2-16,-1 6 0 0,-6-5 0 0,7 5 0 15,-4 0-2-15,0 4 0 0,0-4 0 0,0 4 0 16,0-4-10-16,-4 10 0 0,4-6 0 0,-3-4 0 16,3 4 0-16,-4 5 0 0,1-5 0 0,3 3 0 15,-3-4 0-15,-1 1 0 0,1-4 0 0,-4 4 0 16,3-4-13-16,-3 1-2 0,0-7 0 0,4 6 0 15,-4-9-31-15,0 9-6 0,0-9-2 0,0 0 0 16,0 0-101-16,0 0-20 0,0 0-4 0,0 0-477 16</inkml:trace>
  <inkml:trace contextRef="#ctx0" brushRef="#br0" timeOffset="77803.232">14566 10773 748 0,'0'0'67'0,"0"0"-54"16,0 0-13-16,0 0 0 0,0 0 274 0,0 0 52 15,0 0 10-15,0 0 3 16,0 0-252-16,0 0-51 0,0 0-9 0,0 0-3 16,0 0-48-16,0 0-11 0,0 0-1 0,0 0-1 15,-3 6 1-15,-4 1 1 0,3-4 0 0,-3 6 0 16,0 0 2-16,0 1 0 0,3-1 0 0,1 4 0 0,-4-4 59 0,0 4 12 0,3-4 2 0,1 4 1 15,3-4-10-15,0 1-3 0,-4-7 0 0,8 6 0 16,-4 1 0-16,0-7 0 0,0-3 0 0,3 9 0 16,4 0-40-16,-7-9-9 0,0 0-2 0,7 0 0 31,4 0-5-31,-4 0 0 0,4 0-1 0,-1 0 0 16,-3 0 29-16,4-3 0 0,-1-3 0 0,1 3 0 15,0-3 0-15,-1 3 0 0,1-7 0 0,-1 1 0 0,-3 6 0 16,4-4 13-16,0 1-1 0,-1 0 0 0,1-4-12 0,-1 7 9 15,-3-6-9-15,4-1 8 0,-1 10-8 0,-2-9 0 16,-5 6 0-16,-3 3 8 0,4-10-8 0,-1 10 12 16,1-9-12-16,-4 6 12 0,-4-3 9 0,4 2 3 15,0-5 0-15,-3 6 0 0,-4-3 3 0,3-4 1 16,-3 10 0-16,0-3 0 0,-4-6-2 0,4 9 0 16,0-10 0-16,-3 10 0 0,3-3-26 0,0-3 8 15,-1 6-8-15,1 0 0 0,4-3 0 0,-4 0 0 16,0-4 0-16,3 7 0 0,-3 0 12 0,7 0 1 15,0 0 0-15,-7 0 0 0,0 0-22 0,0 0-5 16,0 0-1-16,7 0 0 0,-4 0 23 0,4 0 4 0,0 0 0 16,0 0 1-1,0 0-50-15,0 0-11 0,0 0-1 0,0 0-1 16,0 0-23-16,0 0-5 0,0 0-1 0,0 0 0 16,0 0-41-16,0 0-8 0,0 0-1 0,0 0-1 15,0 0-1-15,7-3 0 0,1-3 0 0,-8 6 0 0</inkml:trace>
  <inkml:trace contextRef="#ctx0" brushRef="#br0" timeOffset="78192.725">14937 10503 1472 0,'0'0'65'0,"0"0"14"16,0 0-63-16,0 0-16 0,0 0 0 0,0 0 0 15,-4-3 33-15,4 3 4 0,0 0 1 0,0-9 0 0,0-1-38 0,0 1 0 16,4 0 0-16,-4 9 0 0,0-4-13 0,0 4 2 16,0 0 1-16,0 0 0 0,0 0 10 0,0 0 0 15,0 0 0-15,0 0 0 0,7 0 56 0,0 4 6 16,-7 5 2-16,3 0 0 0,-3 4-20 0,4 6-3 16,-4-7-1-16,0 10 0 0,0-3-16 0,3 3-3 15,-3 0-1-15,4-3 0 0,-4 3-20 0,3 0 8 16,-3-4-8-16,4 1 0 0,-1-3 0 0,-3 0 0 15,4-1 0-15,-1 1 8 0,1-3-8 0,0-1 0 16,-1 1 0-16,1-4 0 0,-1 4 0 0,-3-4 0 16,0 0 0-16,0 4-8 0,0-4-4 0,0-2 0 0,0 2 0 0,0-3 0 31,0 1-22-31,0-7-5 0,0 0-1 0,0 3 0 16,0-3-25-16,0 0-6 0,0 0-1 0,0 0 0 15,0 0-28-15,0 0-7 0,0 0-1 0,0 0 0 0</inkml:trace>
  <inkml:trace contextRef="#ctx0" brushRef="#br0" timeOffset="78551.5">14743 10629 1407 0,'0'0'62'0,"0"0"14"0,0 0-61 0,0 0-15 0,7-3 0 0,-7 3 0 16,3-7 48-16,-3 7 6 0,0 0 2 0,7 0 0 16,0 0-56-16,4 0 0 0,-11 0-11 0,0 0 2 15,7 0 9-15,0 0 0 0,-7 0-9 0,11 10 9 16,-11-10 0-16,7 3 0 16,-7-3 0-16,7 6 0 0,-4-3 53 0,4-3 15 0,4 7 4 0,-11-7 0 0,10 3-7 0,1-3-1 15,3 0 0-15,0 0 0 0,0 0-43 0,0 0-9 16,4-10-1-16,0 10-1 0,-1-3-10 0,1-3 0 15,0 3-12-15,-1-7 12 0,1 10-20 0,0-9 3 16,-1 9 1-16,-3 0 0 0,0-3-2 0,-3 3 0 16,3-3 0-16,-3 3 0 0,-1 0-4 0,-3 0-1 15,0 0 0-15,4 0 0 16,-11 0-94-16,0 0-19 0,7 3-4 0,-7-3-1 0</inkml:trace>
  <inkml:trace contextRef="#ctx0" brushRef="#br0" timeOffset="79149.303">15423 10902 1036 0,'0'0'92'0,"0"0"-73"0,0 0-19 0,0 0 0 16,0 0 243-16,0 0 45 0,0 0 8 0,0 0 3 0,0 0-211 0,0 0-43 15,0 0-8-15,0 0-1 0,0 0-36 0,0 0-11 16,0 0 0-16,4 3 0 16,-4-3-46-16,0 0-10 0,7 9-1 0,-7-9-1 15,0 0-56-15,0 0-11 0,0 0-3 0,0 0 0 16,0 0 29-16,0 0 6 0,0 0 0 0</inkml:trace>
  <inkml:trace contextRef="#ctx0" brushRef="#br0" timeOffset="80913.803">16115 10858 684 0,'0'0'30'0,"0"0"6"0,0 0-28 0,0 0-8 15,0 0 0-15,0 0 0 0,0 0 18 0,0 0 2 0,0 0 1 0,0 0 0 16,0 0 25-16,0 0 5 0,0 0 1 0,0 6 0 15,0-6 16-15,0 0 3 0,0 0 1 0,0 0 0 16,0 0-1-16,0 0 0 0,0 0 0 0,0 0 0 16,0 0 10-16,0 0 3 0,0 0 0 0,0 0 0 15,0 0-30-15,0 0-6 0,0 0 0 0,7-3-1 16,0 0-27-16,0-4-4 0,0-2-2 0,0-4 0 16,4 4-6-16,-1 0-8 0,1-4 11 0,-4 4-11 15,4-7 16-15,-1 0-3 0,1 1-1 0,3-4 0 16,-4 0 1-16,1-3 0 0,0 3 0 0,-1-3 0 15,-3 0-13-15,4 0 8 0,-4 4-8 0,3 2 0 16,-2-3 8-16,2 7-8 0,-6-4 0 0,3 10 0 16,-4-1 0-16,-3 7 0 0,0 0 0 0,0 0 0 15,7-3 0-15,-7 3 0 0,0 0 0 0,0 0 0 16,0 0 0-16,0 0 0 0,0 0 0 0,0 0 0 16,0 0 0-16,0 0 0 0,7 0 0 0,0 3 0 15,-3 7 0-15,3-1 0 0,-4 4 0 0,5-1 0 0,-5-2 38 16,4 8 2-16,-3-5 0 0,3 9 0 0,0-3-26 0,0 0-5 15,0 3-1-15,0-1 0 0,0-2-8 0,0-3 0 16,-3 6 0-16,3-3 0 0,0-7 0 0,-4 7 0 16,4-6 0-16,-3 5 0 0,-1-5 0 0,1-4 0 15,-4 4 0-15,3-4 0 0,1 1 19 0,-4-1-2 16,0-9 0-16,3 10 0 0,4-7-17 0,-7-3 10 16,0 0-10-16,0 0 8 0,4 9 8 0,-4-9 0 15,0 0 1-15,7 0 0 0,-7 0 7 0,0 0 0 16,0 0 1-16,7 6 0 0,-7-6-13 0,11 0-4 15,-4 0 0-15,-7 0 0 0,7-6 11 0,0 6 1 16,3-9 1-16,-2 6 0 0,-1-4 3 0,0 1 1 0,0 0 0 16,0-4 0-16,0 1-12 0,0-4-2 0,0 1-1 0,0-1 0 15,0-2-10-15,0-1 0 0,4 0 0 0,-4-6 0 16,-4 0 0-16,8 0 0 0,-4 0 0 0,0-6 0 16,-4 3 0-16,8-6 0 0,-4 3 0 0,0-4 0 15,0 7 0-15,-3-3-11 0,6 3 3 0,-3 3 0 16,0 0 8-16,0-3 0 0,-3 9 0 0,3-3 0 31,0 7-32-31,-3-7-2 0,-1 10 0 0,1-4 0 0,3 4 13 0,-4-1 2 0,1 1 1 0,-1 6 0 16,1 0-30-16,-4 3-7 0,0 0-1 0,0 0 0 15,0 0-102 1,0 0-21-16,0 0-4 0,0 0-1 0,10 3-18 0,-10-3-4 0</inkml:trace>
  <inkml:trace contextRef="#ctx0" brushRef="#br0" timeOffset="81479.378">16902 10682 172 0,'0'0'16'0,"0"0"-16"15,0 0 0-15,0 0 0 0,0 0 132 0,0 0 23 16,0 0 5-16,0 0 0 0,0 0-53 0,0 0-11 0,0 0-3 0,0 0 0 16,0 0-29-16,0 0-5 0,0 0-2 0,0 0 0 15,0 0-20-15,0 0-4 0,3-9-1 0,-3 9 0 16,0 0-14-16,4-3-3 0,-1-4-1 0,-3 7 0 16,4-3 11-16,-4 3 3 0,0 0 0 0,0 0 0 15,0 0 1-15,0 0 1 0,0 0 0 0,-7 0 0 16,3 3 2-16,-3 7 1 0,0-10 0 0,0 9 0 15,3 4-10-15,-3 2-3 0,0-2 0 0,0-1 0 16,0 1-7-16,0-4-1 0,4 7-1 0,-1-3 0 16,1-1-11-16,3 1 0 0,0-4 0 0,0 4 8 15,0-4-8-15,0 0 0 0,3 4 0 0,1-4 0 16,3-2 0-16,0-4 8 0,0 6-8 0,0-6 8 16,3 4-8-16,-3-4 0 0,-7-3 0 0,11-3 8 15,0 3-8-15,3-7 0 0,-4 7 0 0,1-3 0 0,0-6 0 0,-1 6 0 16,4-4 0-16,0-2 0 0,-3-4 8 0,-1 4-8 15,1 0 12-15,-4-4-4 0,4 4-8 0,-4 2 0 16,-4-8 9-16,4 5-9 0,0-2 9 0,-3 2-9 0,-1-2 12 16,-3-1-12-16,0-2 16 0,0 2-3 0,0 0-1 15,-3 4 0-15,-1-3-26 0,1-1-6 0,-1-3 0 0,-3 7-1 16,0 3 13-16,-3-1 8 0,3-2-10 0,-4 3 10 16,-3-1-12-16,0 4 12 0,3 3-13 0,1-6 5 31,-4 6-19-31,3 0-3 0,0 0-1 0,4 0 0 15,7 0-68-15,0 0-13 0,-10 6-4 0,10-6-566 0</inkml:trace>
  <inkml:trace contextRef="#ctx0" brushRef="#br0" timeOffset="81844.983">17350 10472 1134 0,'0'0'50'0,"0"0"10"0,0 0-48 0,0 0-12 16,0 0 0-16,0 0 0 0,3 0 12 0,4 0 0 16,-7 0 0-16,0 0 0 0,4 0-12 0,-4 0 0 15,0 0 0-15,7 0 0 0,-7 0 12 0,3 9-1 16,1-9 0-16,3 10 0 0,-7-10 74 0,0 9 15 0,3 1 4 0,-3 2 0 15,-3-2-22-15,3 2-4 0,0 1-1 0,0 2 0 16,0 1-42-16,0 0-9 0,0-1-2 0,0 4 0 16,3 0-3-16,-3-3-1 0,0 2 0 0,4 1 0 15,-4-3-28-15,0 3-7 0,0 0-1 0,0-4 0 16,-4 1 0-16,1 0 0 0,-1-1 0 0,1-2 0 16,-1-1 4-16,1 1 0 0,-1-4 0 0,4 1 0 31,0-10-36-31,0 0-6 0,0 0-2 0,0 0 0 0,0 0-38 0,0 0-8 0,0 0-2 15</inkml:trace>
  <inkml:trace contextRef="#ctx0" brushRef="#br0" timeOffset="82072.787">17212 10597 57 0,'0'0'0'0,"0"0"0"0,0 0 0 0,0 0 0 16,0 0 0-16,0 0 0 15,0 0 463-15,0 0 87 0,0 0 18 0,11 7 3 16,-1-4-447-16,1-3-90 0,-1 3-18 0,4-3-3 16,1 0-13-16,2 0-18 0,1 0 4 0,0 0 1 15,-1-3-19-15,4 3-3 0,0-3-1 0,-6-4 0 16,-1 7-7-16,0 0-1 0,3-3-1 0,1-3 0 16,-4 6-1-16,0-3 0 0,0 3 0 0,4-6 0 15,-4 6-111-15,-3 0-23 0,10 0-4 0,0-7 0 0</inkml:trace>
  <inkml:trace contextRef="#ctx0" brushRef="#br0" timeOffset="82857.05">18316 10610 684 0,'0'0'30'0,"0"0"6"0,0 0-28 0,0 0-8 15,-7 0 0-15,-3 0 0 16,3 0 44-16,-4 6 7 0,4-3 1 0,0-3 1 16,-4 0 9-16,1 7 2 0,-1-4 0 0,-3 0 0 0,3-3 11 0,1 9 2 15,-1-2 1-15,1-4 0 0,-1 3 3 0,0 0 1 16,1 4 0-16,-1-1 0 0,4 4-18 0,-3-4-3 16,3 0-1-16,0 4 0 0,-4-4-40 0,4 10-8 15,3-9-1-15,1 2-1 0,3-2-10 0,-4 2 0 16,4-6 0-16,0 1 0 0,0-7-24 0,4 9-1 15,-4-9 0-15,0 0 0 16,7 0-2-16,-7 0 0 0,7 6 0 0,4-6 0 0,-1 0 27 0,-3-6 0 0,4 6 12 0,-1-9-4 16,1 9 4-16,0-7 0 0,-1 1 1 0,1-3 0 15,-4-1-13-15,3 7 8 0,1-6-8 0,0-1 0 16,-8 7 0-16,8-6 0 0,-4-1 0 0,0 1 0 16,0 0 0-16,0 2 0 0,0 1 0 0,-4-3 9 15,4 9-9-15,-7 0 0 0,0 0 0 0,0 0 0 16,0 0 28-16,0 0 4 0,0 0 1 0,0 0 0 15,0 0 8-15,0 0 2 0,0 0 0 0,0 0 0 16,0 0-25-16,0 0-5 0,4 9-1 0,0 0 0 16,-1 1-12-16,1-7 0 0,-4-3 0 0,3 9 0 15,4 4 0-15,0-4 0 0,0 1 0 0,-3-1 0 0,3 1 0 0,-4-1 0 16,4 0 0-16,-3-2 0 0,3 2-20 0,-3-3 0 16,-1 1 0-16,1 2 0 15,-1-3-19-15,1-3-4 0,-4-3-1 0,7 10 0 16,-7-10-17-16,0 0-4 0,3 3-1 0,-3-3 0 15,0 0-98-15,0 0-19 0,0 0-4 0,7 6-1 0</inkml:trace>
  <inkml:trace contextRef="#ctx0" brushRef="#br0" timeOffset="83433.61">18708 10218 288 0,'0'0'12'0,"0"0"4"0,0 0-16 0,0 0 0 15,0 0 0-15,0 0 0 0,0 0 247 0,0 0 46 16,0 0 10-16,7 6 1 0,-7-6-206 0,7 7-42 16,0-7-8-16,-7 0-1 0,0 0-19 0,0 0-3 15,4 9-1-15,-1 0 0 0,1 1-11 0,-4-7-2 16,3 6-1-16,-3 1 0 0,0 2 1 0,-3-2 0 16,3 8 0-16,0-5 0 15,-4 6 14-15,1 0 3 0,-1-4 1 0,4 7 0 0,-4 0-5 0,1 3-2 16,3 0 0-16,-4-3 0 0,4 10-10 0,-3-10-1 15,3 0-1-15,-4 3 0 0,4-3-10 0,-3-7 10 0,3 4-10 16,-4-6 10-16,1 5-10 0,-1-5-17 0,4 0 4 16,-3 2 1-16,-1-5 12 0,1-4 16 0,-1 3-3 0,4 1-1 15,0-10-12-15,0 0-13 0,0 0 2 0,0 0 1 32,0 9-20-32,0-9-4 0,0 0-1 0,0 0 0 15,0 0-133-15,0 0-26 0,0 0-6 0,-3 3-394 0</inkml:trace>
  <inkml:trace contextRef="#ctx0" brushRef="#br0" timeOffset="84454.926">18994 10218 1130 0,'0'0'50'0,"0"0"10"0,0 0-48 0,0 0-12 16,0 0 0-16,0 0 0 0,0 0 14 0,0 0 0 15,7-9 0-15,-7 9 0 0,0 0-14 0,10 0 0 16,-10 0 0-16,0 0-10 16,0 0 10-16,0 0 0 0,0 0 0 0,0 0 0 15,0 0 52-15,4 9 12 0,-1 0 2 0,-3 1 1 0,0-1 14 0,0 4 3 16,-3-1 1-16,3 7 0 0,-4 0-44 0,4-3-9 15,-3 6-1-15,-1 6-1 0,1-6-5 0,-1 0-1 16,1 6 0-16,3-3 0 0,-4 3-2 0,4-3-1 0,-3-3 0 0,3 6 0 16,-4-6-1-16,0 0 0 0,4-3 0 0,-3 0 0 15,-4-3-20-15,3 6 0 0,1-7-12 0,-1 1 4 16,1-7 8-16,-1 4-10 0,4-4 10 0,0 7-10 31,0-10-23-31,0 4-5 0,0-10-1 0,0 0 0 16,0 0-81-16,0 0-17 0,0 0-3 0,0 0-552 0</inkml:trace>
  <inkml:trace contextRef="#ctx0" brushRef="#br0" timeOffset="85356.956">20024 10532 288 0,'0'0'25'16,"0"0"-25"-16,0 0 0 0,0 0 0 15,0 0 171-15,0 0 29 0,0 0 5 0,0 0 2 16,-4-7-143-16,4 7-28 0,-7 0-5 0,0-3-2 15,-4 3-21-15,4 0-8 0,0 0 0 0,0 3 0 16,0-3 12-16,-3 0-4 0,3 7-8 0,0-4 12 0,-4-3 37 0,4 6 7 31,0-3 2-31,-4 0 0 0,1 7-5 0,3-1-1 16,-4 0 0-16,4 1 0 0,-4-1-44 0,1 4-8 0,-4-4 0 0,3 4-8 0,1-1 25 0,-1-2 6 16,0 2 1-16,4 7 0 0,0-6-1 0,4 2 0 15,-1-2 0-15,-3-1 0 0,7 1-3 0,0-4 0 16,4 1 0-16,-1 2 0 0,-3-2-20 0,4-1 0 15,-4-9 0-15,0 0 8 16,0 0-39-16,10 0-7 0,-3 6-2 0,-7-6 0 0,7 0 28 0,4 0 12 16,0-6-10-16,-4 3 10 0,0-3 0 0,3 3-9 15,1-4 9-15,-4 1 0 0,4-3 0 0,-4 2 0 16,0-2 0-16,0-4 0 0,3 4 0 0,-3 6 0 0,0-7 0 0,0-2-8 31,0 2-24-31,-3 1-5 0,3-3-1 0,-3-1 0 16,-1-3-3-16,1 7-1 0,-1 3 0 0,1-4 0 0,-1 4 42 0,-3 0 0 0,0 6 11 0,0 0-3 15,0 0 44-15,0 0 8 0,0 0 1 0,0 0 1 16,0 0-3-16,0 0-1 0,0 0 0 0,0 0 0 16,0 6-37-16,4 3-7 0,-4 4-2 0,0-4 0 15,3 7-12-15,1-10 0 0,-4 10 0 0,0-4-10 16,0-2 10-16,0 2 0 16,0 1 8-16,3-4-8 0,-3 1 0 0,0-1 0 15,0 1 0-15,0-7 0 0,4 6 0 0,-4-9 0 0,0 10 0 0,3-7-8 31,-3-3-26-31,0 0-5 0,0 0-1 0,4 9 0 0,-4-9-41 16,0 0-9-16,0 0-2 0</inkml:trace>
  <inkml:trace contextRef="#ctx0" brushRef="#br0" timeOffset="86548.81">20179 10629 831 0,'0'0'36'0,"0"0"9"0,0 0-36 0,0 0-9 0,0 0 0 0,0 0 0 16,0 0 63-16,3 9 10 15,-3 1 3-15,4-1 0 0,3-3-61 0,-3 4-15 16,-4-1 0-16,0 4 0 0,3-4 19 0,-3 0 1 0,0 4 0 0,-3 3 0 16,6-4 40-16,-3 1 9 0,-3-4 2 0,3 4 0 15,-4-4-3-15,4 4 0 0,0-4 0 0,-4 4 0 16,1 2-14-16,3-2-3 0,0-4-1 0,0 4 0 15,0-1-28-15,-4-2-6 0,4-1 0 0,-3 4-1 16,3-4-15-16,0 10 9 0,-4-7-9 0,1-2 8 16,3 2-8-16,0-2 0 0,-4-1 0 0,1 1 0 0,3-10 0 0,0 3 0 15,-4 6 0-15,4-9 0 0,-3 6 0 0,3-6 0 16,0 0 0-16,0 0 0 0,-7 4 24 0,7-4 2 16,0 0 1-16,0 0 0 0,3-10-5 0,1 1-1 15,-4-1 0-15,-4 7 0 0,4-9-10 0,-3 2-3 16,3-9 0-16,0 10 0 0,3-7-8 0,-3 1-11 15,4-7 3-15,-1 6 0 0,1-3-11 0,-1-3-1 16,4 0-1-16,0 0 0 0,-7-3 21 0,4 0 0 16,7-3 0-16,-8 6 0 0,4-3 0 0,-3 3 0 15,3-3 0-15,-4 3 0 0,8 0 0 0,-8 0 0 16,4 3 0-16,4 7 0 16,-4-7 0-16,0 6 0 0,0 1 0 0,0 2 0 15,4 1 0-15,-1 0 0 0,1 5 0 0,-4-5 0 0,4 6-17 0,3-3-3 16,-4-4 0-16,1 10 0 15,-11 0-9-15,7 0-3 0,0-3 0 0,4 3 0 0,-11 0 23 0,7 3 9 0,0-3-8 16,0 10 8-16,0-4-12 0,0-3 2 0,-4 10 1 0,1-7 0 16,-1 3 9-16,-3 1 12 0,4-4-2 0,-4 3-1 15,3 1-9-15,1 2 8 0,-4 7-8 0,0-6 8 16,0 2-8-16,-4-2 0 0,4-1 0 0,-3-2 0 16,3 2 0-16,-4 1 0 0,1-4 0 0,-1 7 8 15,1-10-8-15,-4 10 0 0,3-4 0 0,-3-8 0 16,0 11 0-16,0-8 0 0,0 2 0 0,-4 0 0 15,4 1 0-15,-3-1 0 0,-1-6 0 0,4 4 0 16,-3-4 0-16,3-3 0 0,-1 0 9 0,-2 6-9 16,3-6 0-16,-4 0 0 0,4-6 0 0,-3 6 0 31,-1-3-33-31,4-4-11 0,0 4-3 0,3-3-732 0</inkml:trace>
  <inkml:trace contextRef="#ctx0" brushRef="#br0" timeOffset="87252.678">20486 10566 1558 0,'0'0'69'0,"0"0"15"0,0 0-68 0,0 0-16 0,0 0 0 0,0 0 0 16,3 9 11-16,1-5-2 0,-1 2 0 0,-3-3 0 15,4 6-9-15,-1 1 0 0,-3-7 0 0,0 6 0 16,0 4 0-16,0 3 0 0,4-4-14 0,-4 1 5 16,0 5 9-16,0-5 8 0,0 9-8 0,0-6 11 15,-4-1 37-15,4 4 7 0,-3 0 1 0,-1-3 1 0,4 2-16 0,-3 4-3 16,-1-3-1-16,1 0 0 0,-4-3-10 0,3 6-3 15,-3-4 0-15,4-5 0 0,-1 6-9 0,1-7-3 16,-1 7 0-16,1-6 0 0,3-4-12 0,-4 4 9 16,0-4-9-16,4-3 8 0,-3-3-8 0,3-3 0 31,0 0 0-31,0 0 0 0,0 0 0 0,0 0 0 16,0 0 0-16,0 0 0 0,0 0 0 0,0 0 0 0,-4-3 0 0,4-6 0 0,-3 0 15 0,-1-1 1 15,1-2 0-15,3-7 0 0,-4 6-4 0,4-6 0 16,-3-3 0-16,3 4 0 0,0-4-12 0,0-3 0 0,3 3-9 15,4-7 9 17,-3 11-28-32,-1-7 1 0,4-4 0 0,1 7 0 15,-1 4-1-15,0 2-1 0,0-3 0 0,0 0 0 0,0-3 17 0,0 10 12 0,0-7-13 0,0 6 5 16,4-5 8-16,-4 5 0 0,0 4 0 0,3-4 0 16,-3 4 0-16,0-1 0 0,7 1 0 0,-3 6 0 0,-4-7 0 0,0 7 0 0,7-3 0 0,-3 6 0 15,-4 0 0-15,0 0-13 0,0 0 5 0,0 6 8 16,0-3-12-16,0 7 12 0,4-7-10 0,-8 6 10 15,4 1 0-15,-3 2-9 0,-4-2 9 0,0-1 0 16,3 4 0-16,4-4 0 0,-7 0 0 0,-3 1 0 16,-1-1 8-16,1 1 1 0,6 2 0 0,1-2 0 15,-4-1-1-15,0-3-8 0,0 10 12 0,-4-7-4 16,1-2-8-16,-4 2 0 0,3 0 9 0,1 4-9 16,-4-4 21-16,0 1 0 0,0-7 0 0,-4 6 0 15,0 1-21-15,4-1-15 0,0-6 3 0,-3 7 0 16,3-10 12-16,0 9 0 0,7-9 0 0,0 0 0 15,-7 0-21-15,7 0-5 0,0 0-1 0,0 0 0 16,-4-9-180-16,1-1-36 0,3-12-7 0,7 0-2 0</inkml:trace>
  <inkml:trace contextRef="#ctx0" brushRef="#br0" timeOffset="87597.588">20920 10249 1882 0,'0'0'41'0,"0"0"9"0,0 0 2 0,0 0 1 0,0 0-42 0,0 0-11 15,0 0 0-15,0 0 0 0,0 0 0 0,0 0-17 0,0 0 4 0,0 0 1 16,3 13-1-16,1-4 0 0,-1 1 0 0,1 2 0 15,-1 4 13-15,-3 0 0 0,0-7 0 0,0 10 0 16,0-7 0-16,0 10 13 0,0-3-4 0,0 0-1 16,-3-3 39-16,-1 12 7 0,4-6 2 0,-3 0 0 15,-1 0-32-15,-3 6-7 0,4-6-1 0,-1 3 0 16,1-3-16 0,-1-3 0-16,-3 3 0 0,4 0-9 15,-5-7-44-15,5 1-9 0,3 0-2 0,-4-4 0 0,-3-2-153 0,4-1-31 0,-4 4-7 0,7-13-1 16</inkml:trace>
  <inkml:trace contextRef="#ctx0" brushRef="#br0" timeOffset="88033.337">20937 10660 1695 0,'0'0'75'0,"0"0"16"0,0 0-73 0,0 0-18 16,0 0 0-16,0 0 0 0,0 0 55 0,11 0 7 15,-11 0 2-15,7-3 0 0,4 3-64 0,-1-6 0 16,1 6-12-16,-1 0 2 0,1-10-6 0,0 10-2 16,-1-3 0-16,4-3 0 0,-3 3 8 0,-1-7 2 0,-3 10 0 0,4-9 0 15,0 9 16-15,-4-6 3 0,0-1 1 0,3-2 0 16,-3 6 31-16,0-3 6 0,0-7 2 0,-3 10 0 16,3-7-23-16,-3 4-4 0,-4-6 0 0,3 9-1 15,1-7-23-15,3 1 0 0,-7 6 0 0,0 3 0 16,-4-7-12-16,4 7 0 0,0-9 0 0,0 9 0 15,-7 0 12-15,0-3 0 0,4 3 0 0,-5 0 0 16,1 0 0-16,-3 3 0 0,-1 3 0 0,4-3 0 31,-3 4 0-31,3-4 0 0,-4 9 0 0,0-2 0 0,4-1 9 0,0 0 4 16,0 4 1-16,4-4 0 0,-4 4 6 0,3-4 0 16,1 10 1-16,-1-6 0 0,-3-1-1 0,7 7-1 15,0-6 0-15,0 5 0 0,-4-5-19 0,4 0 0 16,0 5 8-16,4-5-8 0,-4-4 0 0,4 7 0 15,-1-3 0-15,-3-4 0 0,4 0 0 0,-1-2 0 16,-3 2 0-16,7 0 0 16,-3-5-43-16,-4-4-5 0,0 0-2 0,10 6 0 15,1-6-14-15,-4 0-4 0,3 0 0 0,1-6 0 16,0 2-139-16,-1-5-28 0</inkml:trace>
  <inkml:trace contextRef="#ctx0" brushRef="#br0" timeOffset="88514.976">21389 10503 1681 0,'0'0'36'0,"0"0"8"0,0 0 2 0,0 0 2 0,0 0-38 0,0 0-10 0,0 0 0 0,0 0 0 16,0 0 28-16,0 0 3 0,-7 0 1 0,7 0 0 31,-7 10-44-31,0-7-9 0,0 3-2 0,-4-3 0 16,8 4 2-16,-4-4 0 0,3 3 0 0,-3 0 0 15,0-6 10-15,7 0 3 0,0 0 0 0,-7 10 0 16,0-10 48-16,7 0 9 0,0 0 3 0,0 0 0 16,0 0-17-16,0 0-3 0,0 0-1 0,0 0 0 15,0 0-2-15,0 0 0 0,0 0 0 0,0 0 0 16,0 0-45-16,0 0-10 0,0 0-2 0,10 0 0 16,-3 0-3-16,4 0-1 0,-11 0 0 0,0 0 0 15,7 0-16-15,0 6-4 0,0-6-1 0,-7 0 0 0,0 0 39 0,7 0 14 0,4 3-9 16,-4-3 9-16,-7 0 0 0,0 0 0 0,7 6 0 0,0 1 0 15,0-7 8-15,-7 0 8 0,7 9 0 0,0-3 1 16,0-3-7-16,0 7-2 0,-7-10 0 0,4 12 0 16,3-2 29-16,-4-1 6 0,-3 1 1 0,4 2 0 15,-4-2-19-15,0 2-3 0,3-3-1 0,-6 1 0 16,3-1 3-16,-4-2 1 0,1 2 0 0,-1 0 0 16,1 1 0-16,-4-1 0 0,0-6 0 0,-4 7 0 15,1-1-13-15,-1-6-4 0,0 7 0 0,-3-1 0 16,0-9-8-16,-4 9 0 0,4-5 0 0,-3-4 0 15,-1 6-40-15,0-3-12 0,4-3-4 0,-3 0 0 16,3 0-137-16,-4 0-28 0,-14-3-6 0,15-3-1 0</inkml:trace>
  <inkml:trace contextRef="#ctx0" brushRef="#br0" timeOffset="89012.975">22243 10516 691 0,'17'6'30'0,"-10"-6"7"0,-7 0-29 0,0 0-8 16,0 0 0-16,0 0 0 15,7 3 211-15,0 4 41 0,-7-7 8 0,0 0 1 16,4 9-175-16,0-3-35 0,-4 10-7 0,-4-4-2 16,-7 1 20-16,8-4 4 0,6 4 1 0,-6 6 0 0,-8-7-41 0,4 4-8 15,11 0-2-15,-4-7 0 0,-4 4-1 0,-3-4-1 16,4 4 0-16,3-4 0 0,3 0-14 0,1 4 0 15,-11-7 0-15,7-6 0 0,7 3-8 0,-7-3-5 16,0 0-1-16,0 0 0 16,0 0-53-16,0 0-10 0,0 0-3 0,-7 10-766 0</inkml:trace>
  <inkml:trace contextRef="#ctx0" brushRef="#br0" timeOffset="89178.6">22257 10397 1209 0,'7'-3'108'0,"-7"3"-87"16,0 0-21-16,0 0 0 0,10 0 202 0,-10 0 36 16,0 0 7-16,0 0-752 15,11-7-150-15</inkml:trace>
  <inkml:trace contextRef="#ctx0" brushRef="#br0" timeOffset="89615.893">22394 10651 1209 0,'0'0'108'0,"0"0"-87"0,0 0-21 0,0 0 0 0,0 0 146 0,0 0 25 16,0 0 5-16,0 0 0 15,0 0-176-15,0 0-32 0,0 0-8 0,0 0-1 16,-3 6-33-16,3-6-6 0,0 0-2 0,0 0 0 16,-7 6-26-16,7-6-4 0,0 0-2 0,0 0 0 0,0 0 166 0,0 0 34 0,0 0 6 0,0 0 2 15,7-6 27-15,-4 0 6 0,4-4 1 0,0 1 0 16,4-4-82-16,-4 4-16 0,-3-4-3 0,-1 1-1 16,8-1-40-16,-4-2-8 0,0 2-2 0,0-6 0 31,3 7-65-31,1 2-14 0,0 1-2 0,-4-4-1 0,-4 4 77 0,4 0 15 0,4 9 3 0,-1-4 1 15,-10 4 68-15,0 0 14 0,8-3 2 0,2 3 1 16,1 0 5-16,-4 3 0 0,-7-3 1 0,7 4 0 16,7 5-42-16,-7 0-9 0,-4 4-2 0,5-4 0 15,2 4-16-15,-3 6-3 0,0-7-1 0,-3 7 0 0,3-6-8 0,-4 5 10 16,4-5-10-16,-3 6 10 0,-4-7-10 0,0 4 0 31,3-3 0-31,5-1 0 0,-8 1 0 0,3-4 0 16,1 0-10-16,-1-5 10 15,1 5-28-15,-4-9 0 0,0 0 0 0,0 0 0 16,7 9-103-16,-7-9-20 0,-4 7-4 0,4-7-564 0</inkml:trace>
  <inkml:trace contextRef="#ctx0" brushRef="#br0" timeOffset="90178.822">23382 10268 172 0,'0'0'16'0,"0"0"-16"0,0 0 0 0,0 0 0 16,0 0 235-16,0 0 44 0,0 0 9 0,0 0 1 16,0 0-135-16,-3 3-27 0,3-3-6 0,-4 10-1 15,-3 2-44-15,3 4-8 0,-3-4-3 0,7 1 0 16,0 6-23-16,0 0-5 0,0 3-1 0,-3-7 0 16,3 7-9-16,3 6-3 0,-3-6 0 0,0 0 0 15,0 0-4-15,0 6-2 0,-3-6 0 0,3 0 0 16,-4 0-18-16,1 0 8 0,-1-3-8 0,4-6 0 15,-3 9 8-15,-1-7-8 0,1 1 0 0,3-7 0 32,0 4-28-32,0-7-10 0,0 4-2 0,0-10 0 15,0 3-22-15,0-3-5 0,0 0-1 0,0 0 0 0,0 0-30 0,0 0-6 16,0 0-2-16,0 0 0 0,-4-10-5 0,1 7-1 0,3-9 0 16,0-4 0-16</inkml:trace>
  <inkml:trace contextRef="#ctx0" brushRef="#br0" timeOffset="90371.396">23202 10459 1616 0,'0'0'72'0,"0"0"14"0,0 0-69 0,0 0-17 16,0 0 0-16,0 0 0 0,0 0 101 0,0 0 17 15,0 0 3-15,0 0 1 0,0 0-88 0,0 0-18 16,11 4-3-16,-4-4-1 0,0 0-12 0,0 6 0 16,4-3 0-16,-4-3-10 0,0 6 10 0,3-3-8 15,-10-3 8-15,11 0-8 0,-1 7 8 0,1-4 0 0,0-3 0 0,-1 3 0 16,1-3 0-16,-1 0 0 0,4 0 8 0,1 0-8 15,-1 0-9-15,3-3-7 0,-3 0 0 0,4-4-1 32,0 4-117-32,-4-3-23 0,3 3-5 0,-2-3-339 0,-5-7-68 0</inkml:trace>
  <inkml:trace contextRef="#ctx0" brushRef="#br0" timeOffset="90900.856">23626 10124 345 0,'0'0'31'0,"0"0"-31"16,0 0 0-16,3 9 0 0,1 1 373 0,-4-7 69 16,3 6 14-16,1 4 2 0,-4-4-350 0,3 1-71 15,1 2-13-15,-4 7-4 16,7-6-20-16,-7 5 0 0,3-5 0 0,-3 6 0 15,0-1 0-15,0-2 0 0,0 3 0 0,0 3 0 0,0 0 0 0,-3-3 0 16,3 3 0-16,0 0 0 0,-4 0 19 0,1-4-1 16,3 4 0-16,0-3 0 0,-4 3 28 0,4-9 6 15,0 5 0-15,-3-5 1 0,3 6-38 0,0-7-15 16,0-2 11-16,0-1-11 0,-4 1 0 0,8-7 0 16,-4-3 0-16,0 0 0 0,0 0 0 0,0 0 0 15,0 0 0-15,0 0 0 0,0 0 0 0,0 0 0 16,0 0 9-16,0 0-9 0,3-3 0 0,1-7 0 15,-1 1 0-15,1-4 0 0,-1-6 0 0,4 1-9 16,4 5 9-16,-8-6-10 0,5 4-1 0,-1-1 0 16,0 10 0-16,0-4 0 0,-4 4 3 0,4 0 0 0,-7 6 0 0,7-7 0 15,-7 7 8-15,7 0 11 0,-7 0-3 0,7 0 0 16,4 7-8-16,0-1 0 0,-4-6 0 0,3 9 0 16,1 1 0-16,-4-1 0 0,0-6 0 0,-4 7 0 15,5 2 0-15,-5-2 0 0,4-4 10 0,-3 6-10 16,-1-8 10-16,1 11-10 0,-1-5 8 0,1 2-8 15,-1 1 8-15,1-4-8 0,-4 4 8 0,3-1-8 16,-3-2 0-16,4-1-17 0,-4 0 2 0,3 1 1 31,-3-1-29-31,4-2-5 0,-4-7-2 0,0 0 0 0,0 0-40 0,0 0-8 0,0 0-2 16,0 0-461-16,0 0-93 0</inkml:trace>
  <inkml:trace contextRef="#ctx0" brushRef="#br0" timeOffset="91320.623">23957 10641 946 0,'0'0'42'0,"0"0"9"0,0 0-41 0,0 0-10 15,7-3 0-15,0-3 0 0,0 0 62 0,4-1 10 16,-1 7 3-16,1-3 0 0,0-3-34 0,-1 6-6 16,1 0-2-16,-1-3 0 0,1 0-1 0,0-4 0 15,-11 7 0-15,7 0 0 0,3-3 20 0,-10 3 3 0,7-6 1 0,0 3 0 16,0-3 0-16,0-1 0 15,-7 7 0-15,7-9 0 0,1-1-32 0,-1 1-7 16,0 0-1-16,0-1 0 0,0-2-28 0,0 2-7 0,0 1-1 0,0-4 0 31,-4 4-11-31,5 0-2 0,-5-4-1 0,-3 4 0 0,4 5 16 0,-4-2 3 0,-4 0 1 0,1 0 0 16,-1 3 40-16,0-4 8 0,4 7 2 0,-7 0 0 16,0 0-5-16,-3 7-1 0,3-7 0 0,0 3 0 15,-4-3 3-15,0 6 1 0,4 0 0 0,0 0 0 16,0-2-21-16,0 5-4 0,0 4-1 0,0-4 0 15,-3 10 7-15,-1-7 1 0,0 10 0 0,4-3 0 16,0 3 0-16,-3-3 1 0,3 3 0 0,0-3 0 16,3-4 11-16,1 7 3 0,3-3 0 0,0-6 0 15,0 5-17-15,3-5-3 0,1 3-1 0,-1-4 0 16,4 1-10-16,0-4-11 0,0 1 3 0,4-7 0 31,-1 6-27-31,5-3-5 0,-5-3 0 0,1 1-1 0,3-4-121 0,-4 0-24 0,1 0-5 0</inkml:trace>
  <inkml:trace contextRef="#ctx0" brushRef="#br0" timeOffset="97546.555">24973 10431 230 0,'0'0'20'0,"0"0"-20"15,0 0 0-15,0 0 0 0,11 0 152 0,-11 0 25 0,0 0 6 0,0 0 1 16,0 0-80-16,0 0-16 0,0 0-4 0,0 0 0 15,0 0-15-15,0 0-3 0,0 0-1 0,0-3 0 0,0 3-18 16,0 0-4-16,0-9-1 0,0 9 0 0,-4-10-18 0,4 10-4 16,0 0-1-16,0 0 0 0,0 0 17 0,0-3 4 15,-3-6 1-15,3 9 0 0,3-10-29 0,-3 10-12 32,-3-9 8-32,-1 9-8 0,4 0 12 0,0 0-4 0,-3-13 0 0,-1 4 0 15,1 6 5-15,3 3 1 0,0 0 0 0,-4-6 0 0,-3 2 5 0,3 1 1 16,4 3 0-16,-7-6 0 0,4 6-9 0,-4-3-2 15,3 3 0-15,4 0 0 0,-3 3-9 0,-1-3 12 16,-3 0-12-16,4 9 12 0,-1-5-12 0,-3 5-16 16,0 0 4-16,3 1 1 0,-6 2 11 0,6 1-8 15,-3 6 8-15,4-7-8 0,-4 7 18 0,3-6 4 16,-3 12 1-16,4-10 0 0,-4 7-25 0,3 0-5 16,4-3-1-16,-3-6 0 0,-1 5 16 0,4 4 0 15,-4-3 0-15,4-6 0 0,0 9 0 0,0-7 0 16,0 1 0-16,4-7 0 0,0 10 0 0,-4-6 0 15,3-1 0-15,1-2 0 0,3-1 0 0,-4 4 0 0,4-7 0 16,0-3-9-16,0 6 1 0,0-5 0 0,0 2 0 0,4-3 0 31,-11-3-32-31,11 0-5 0,-1 0-2 0,1 0 0 16,-1 0-30-16,1 0-7 0,-4 0 0 0,0-3-1 16,0-3 10-16,4 6 3 0,-1-7 0 0,4 1-314 0,-3-3-62 0</inkml:trace>
  <inkml:trace contextRef="#ctx0" brushRef="#br0" timeOffset="98160.321">25294 10463 558 0,'0'0'24'0,"0"0"6"0,0 0-30 0,4 0 0 0,-4-7 0 0,0 7 0 0,0 0 41 0,0-6 3 16,0-3 0-16,0 9 0 0,0 0 7 0,0 0 1 15,0-4 1-15,0 4 0 0,0 0 18 0,-4-6 3 0,1 3 1 0,-4 0 0 16,7 3-11-16,-4-6-1 0,-3 3-1 0,0-4 0 16,7 7-5-16,-4 0-1 0,4 0 0 0,-7 0 0 31,0 0-34-31,7 0-7 0,-7 0-2 0,0 10 0 16,0-10-13-16,0 9 0 0,0 0 0 0,0 4-10 15,3 0 10-15,-3 2 0 0,0 1-9 0,0 0 9 16,0-1 0-16,0 4 0 0,0-6 0 0,4 9 8 0,-1-4-8 0,-3-5 0 0,3 6 0 0,4-7 0 31,-3 7 0-31,-1-6 0 0,4-4 9 0,4 0-9 16,-4 1 10-16,0-10-2 0,3 3-8 0,5 6 12 15,-8-9 18-15,7 0 3 0,-7 0 1 0,7 0 0 0,3 0-34 16,1 0 0-16,-11 0 0 0,7 0 0 0,3-9 0 0,-2 6 0 16,2-7 0-16,-3 1 0 0,4 0 0 0,-1-1 0 0,-3 4 0 15,0-10 0-15,0 7-12 0,1-4-8 0,2 1-3 0,-3-7 0 16,0 3 13-16,0 1 10 0,0-7-13 0,4 9 5 15,-4-6-4-15,-3 7-1 0,3-1 0 0,0-2 0 16,-4 11 13-16,1-5-11 0,-1 0 11 0,1-1-10 16,-4 10 25-16,0 0 5 0,0 0 0 0,0 0 1 15,0 0 1-15,0 0 0 0,0 0 0 0,0 0 0 16,-4 10-10-16,4 5-1 16,-3-2-1-16,3-1 0 0,0 1-10 0,0 3 8 0,0-1-8 0,3 4 8 0,1-6 8 0,-1 5 0 15,-3-5 1-15,4 6 0 0,-1-7-4 0,1 1-1 16,-1 3 0-16,1-4 0 0,-1 1-12 0,1-4 0 15,-1 0 0-15,1 1 0 0,0-1-14 0,-4-9 1 16,3 3 0-16,-3-3 0 16,0 0-17-16,0 0-3 0,0 0-1 0,0 0 0 15,0 0-10-15,0 0-1 0,0 0-1 0,0 0 0 16,0 0-27-16,0 0-6 0,0 0-1 0,0 0-343 0,0 0-69 0</inkml:trace>
  <inkml:trace contextRef="#ctx0" brushRef="#br0" timeOffset="98528.826">25619 10187 345 0,'0'0'31'0,"0"0"-31"0,0 0 0 0,0 0 0 16,0 0 373-16,0 0 69 0,7 0 14 0,3 0 2 15,-6 0-360-15,3-4-72 0,-7 4-14 0,0 0-4 16,11 4-22-16,-11-4-5 0,0 0-1 0,7 6 0 16,0 0 10-16,-4 10 2 0,1-4 0 0,-1 1 0 15,-3 6 8-15,0 0 0 0,0-4 0 0,0 13 0 16,-3-2 20-16,-1-1 7 0,1 0 1 0,-1 6 0 16,4 0-5-16,-3-2-1 0,-1-4 0 0,4 9 0 15,-3-6-22-15,3 1 9 0,0-4-9 0,0-3 0 16,-4 0 0-16,4 0 0 0,4-7 0 0,-4 1 0 15,0-7-15-15,3 4 0 0,-3-4 0 0,4 1 0 16,-4-10-22-16,0 0-5 0,0 0-1 0,0 0 0 16,0 0-33-16,0 0-6 0,0 0-2 0,0 0 0 15,-4-10-129-15,4 1-27 0</inkml:trace>
  <inkml:trace contextRef="#ctx0" brushRef="#br0" timeOffset="98848.567">25562 10406 748 0,'0'0'67'0,"-3"0"-54"16,-4 0-13-16,3 0 0 0,1 0 110 0,3 0 19 15,0 0 4-15,0 0 1 0,-7-6-101 0,7 6-20 16,0 0-4-16,0 0-1 0,0 0 1 0,0 0 0 0,0 0 0 0,0 0 0 16,0 0-9-16,0 0 12 0,0 0-12 0,0 0 12 15,0 0 60-15,0 0 12 16,0 0 2-16,0 0 1 0,7-3 13 0,3 3 4 0,-10 0 0 0,0 0 0 0,11 0-54 0,-1-3-10 15,5 3-3-15,-5-7 0 0,1 7-37 0,-1 0 0 16,4 0 0-16,-3-3 0 16,3-3-33-16,0 6-5 0,0 0-1 0,4-3 0 15,-4 3-16-15,0-3-3 0,4-4-1 0,-4 7 0 0,0-3 27 0,4-3 6 16,-4 6 1-16,-4-9 0 0,4 9 25 0,-3-4-8 16,0 4 8-16,-4-3 0 0,3 3 0 0,-3-6 16 15,-7 6-3-15,7 0 0 0,-7 0 7 0,0 0 0 16,0 0 1-16,0 0 0 15,0 0-128-15,0 0-25 0,7 0-6 0</inkml:trace>
  <inkml:trace contextRef="#ctx0" brushRef="#br0" timeOffset="99471.575">25901 10431 403 0,'0'0'17'0,"0"0"5"0,0 0-22 0,0 0 0 16,0 0 0-16,0 0 0 0,0 0 207 0,3 10 37 15,-3-10 7-15,0 0 1 0,0 0-145 0,8 6-30 16,-5-3-5-16,-3-3-2 0,4 6-27 0,3 1-6 15,0-7-1-15,-7 0 0 0,0 0-26 0,3 6-10 16,8-3 0-16,-4-3 9 0,0 6 11 0,-7-6 1 16,0 0 1-16,7 3 0 0,4-3 6 0,-4 0 0 15,-7 0 1-15,10 0 0 0,-3 0 15 0,0 0 2 16,-7 0 1-16,11-9 0 0,-8 9-26 0,8-3-5 0,0-3 0 0,-1 2-1 16,-6 1-15-16,6-3 0 0,1-3 0 0,-1 9-10 15,-2-10 10-15,-1 7 0 16,-4-6 0-16,4 6 0 0,-3-4 0 0,3-2 0 0,-4 6 0 15,4-7 0-15,-3 1 0 0,-1 3 8 0,-3-1 0 16,0-2 0-16,0 0 13 0,0 9 3 0,-3-4 1 0,3 1 0 16,-4-3-6-16,4 6-2 0,-3-3 0 0,-4-3 0 15,7 6-9-15,0 0-8 0,0 0 9 0,-11 0-9 16,4 0 0-16,-3 6 0 0,2-3 0 0,8-3 0 16,-7 6 0-16,0 1 0 0,-3-1 0 0,-1 3 0 15,1-6 0-15,-1 10 0 0,-3-4 0 0,0 4 0 0,3 3 0 0,1-4 0 16,-1 1 0-16,0 2 0 0,4 1 0 0,0 0 0 15,0-1 0-15,4-2 0 0,-1 6 0 0,4-7 9 0,-3 7-1 16,3-6 0-16,3-4-8 0,-3 7 0 0,4-1 9 0,3-2-9 16,-4-4 0-16,4 7 0 0,0-10 0 0,1 10 0 15,2-4 0-15,-3-8 0 0,0 5 0 0,0 0 0 16,0-5 0-16,0 2 0 0,7-3 0 0,-3-3 0 16,-4 6-17-16,4-6 1 0,-1 0 1 0,1-6 0 31,3 6-61-31,-3-3-13 0,-1-3-3 0,4 2-521 0,0-5-105 0</inkml:trace>
  <inkml:trace contextRef="#ctx0" brushRef="#br0" timeOffset="100308.722">26603 10400 748 0,'0'0'33'0,"0"0"7"0,0 0-32 0,0 0-8 0,0 0 0 15,0 0 0 1,-7-3 179-16,3 3 33 0,4 0 8 0,0 0 0 0,-7 0-196 0,7 0-39 0,0 0-8 0,0-10-1 31,-3 7-3-31,3-3 0 0,-7 3 0 0,3-7 0 0,4 10 10 0,-3 0 1 0,-4-9 1 0,0 6 0 16,0-3 70-16,-1 6 13 0,1 0 4 0,-3 0 0 15,3 0 4-15,-4 0 0 0,4 0 1 0,-3 0 0 16,-1 6-25-16,-3-3-6 0,3 6-1 0,4 1 0 16,-7-7-27-16,4 6-6 0,-1 1 0 0,0-1-1 15,1 1-11-15,-1 2 0 0,1-3 0 0,3 1 0 16,0 2 0-16,-1-2 0 0,1 2 0 0,0-2 0 0,4-1 0 15,-1 1 0-15,1 2 8 0,3-2-8 0,0 5 24 0,3-5-1 16,-3-1 0-16,7 4 0 0,-3-4-11 0,3 0-1 16,0 1-1-16,0-7 0 0,4 6-10 0,-1-2 0 15,4-4 9-15,0 0-9 0,1-3 0 0,-1 0 0 16,-4 0 0-16,8-3 0 0,-4 0 0 0,0-4-16 16,0 4 2-16,-3-3 1 0,3 3 13 0,0-7 0 15,-3 1 0-15,-1 9 0 16,-3-9 0-16,0 2 0 0,0 1 0 15,0-3 0-15,-3-1 0 0,-4 7 0 16,7-6 12-16,-3-1-12 0,-4 7 14 0,3-6-4 0,1-1-1 0,-1 1 0 16,4 3-9-16,-3-1 10 0,-8-2-10 0,1 0 10 15,3 2-10-15,-4 1-14 0,1-3 3 0,-1 5 1 16,1-2 10-16,-1 3 0 0,4 3 10 0,0 0-10 16,-7 0 8-16,0-3-8 0,7 3 0 0,0 0 9 15,0 0-9-15,0 0-9 0,0 0 9 0,0 0-13 16,0 0 13-16,0 0-11 0,0 0 11 0,0 0-10 15,7 6 10-15,-4 4-12 0,-6-1 12 0,3 4-12 16,3-4 12-16,1 7 0 0,0-4 0 0,-4 1-8 16,0-1 8-16,3-2 0 0,1 2 0 0,-4 4 0 15,-4-4 0-15,4 1 0 0,0 3 0 0,4-1 0 16,-4-2 0-16,0 3 0 0,0-1 0 0,3 1 0 16,1 0 0-16,-1-7 0 0,-3 10 0 0,7-7 0 0,-7 1 0 15,0 6 0-15,0-7 0 0,0-2 0 0,0 8 0 0,0-5 0 16,-7 6 0-16,4-7 0 0,-4 7 0 15,0-6 8-15,-1-1-8 0,-2 4 8 0,3 0 0 0,-4-7 0 16,4 4 0-16,0-4 0 0,-3 7-8 0,-1-4 0 16,4 1 0-16,0-4 0 0,-4 1 0 0,4-7-13 15,0 6 3-15,-3-3 1 16,-1 1-15-16,0-1-4 0,-3-3 0 0,0-3 0 16,4 0-57-16,-8 0-12 0,4-3-3 0,0-3-444 15,3 6-90-15</inkml:trace>
  <inkml:trace contextRef="#ctx0" brushRef="#br0" timeOffset="100867.176">26896 10441 345 0,'0'0'15'0,"0"0"4"0,0 0-19 0,0 0 0 0,0 0 0 0,0 0 0 16,0 0 197-16,0-10 36 0,-4 7 7 0,1-6 2 16,3 9-202-16,0 0-40 0,-4 0 0 0,-3-10-16 15,7 10 54-15,-7 0 10 0,7 0 3 0,-7 0 0 0,-4 0-22 16,4 7-4-16,0-4-1 0,0 3 0 0,0 0 25 0,-3 0 5 15,3-2 1-15,0 5 0 0,-4 4-37 0,4-4-7 16,0 7-2-16,0-4 0 0,0 4-9 0,3 3 0 16,-3-7 0-16,7 4 0 0,-3-4 25 0,3 1 7 15,0 6 0-15,0-7 1 0,3-2-33 0,1 2 0 16,-1-2 0-16,4-1 0 0,0 1 8 0,0-7 2 16,-7-3 0-16,7 6 0 0,4-3-10 0,0-3 0 15,-1 0 9-15,1 0-9 0,3-3 11 0,-4-3-3 0,1 6 0 16,0-10 0-16,-1 7 4 0,1-6 0 15,-1-1 0-15,1 7 0 0,0-6-12 0,-1-1 8 16,1 1-8-16,-4-4 8 0,0 4-8 0,0-4 0 0,-4 4 0 0,4-4 0 16,-3 4 0-16,-4-3 8 0,4 2-8 0,-1 1 0 15,-6-4 13-15,-1 1-2 0,0 2-1 0,4 1 0 16,-7-1 10-16,0 1 3 0,0 6 0 0,4-3 0 16,-4-4-1-16,0 10 0 0,0-3 0 0,0 0 0 15,-1-3-2-15,8 6-1 0,-7 0 0 0,7 0 0 16,0 0-19-16,0 0-9 0,0 0 1 0,0 0 0 31,0 0-44-31,-3 0-9 0,3 0-2 0,-4 0 0 0,4 0-85 0,0 0-16 0,0 0-4 16,0 0-307-16,0 0-61 0</inkml:trace>
  <inkml:trace contextRef="#ctx0" brushRef="#br0" timeOffset="101375.824">27100 10629 57 0,'11'3'0'0,"-11"-3"0"0,0 0 0 0,0 0 0 0,7 0 0 0,-7 6 0 16,0-6 360-16,7 0 68 0,-3 3 12 0,-4-3 4 16,0 0-376-16,7 0-68 0,0 0-26 0,0 0 1 15,-4-3-11-15,-3 3-1 0,0 0-1 0,0 0 0 16,0 0 38-16,7-6 8 0,-7 6 2 0,0 0 0 15,4-3 88-15,-4 3 18 0,0 0 3 0,0-10 1 16,0 7-8-16,0-6-2 0,0-1 0 0,-4 1 0 16,4 0-47-16,4-4-10 0,-4 4-1 0,0-4-1 0,3 1-34 0,1-4-6 15,-1 3-2-15,5 1 0 0,-8-7-9 0,3 10 0 16,1-4 0-16,3-6 0 0,-4 13 0 0,1-10 0 16,-4 7 8-16,3-4-8 0,-3 4 0 0,4 6 8 15,-1-7-8-15,1 1 8 0,-4 6-8 0,0 3 0 16,0 0 0-16,3-6 0 15,1 2 0-15,-4 4 0 0,0 0 0 0,7-9-11 16,-7 9 0-16,3 0 0 0,-3 0 0 0,8 0 0 31,-8 0-36-31,0 0-7 0,0 0-2 0,7 0 0 0,3 0 0 0,-3 0-1 0,-7 0 0 0,7 6 0 16,0-3 9-16,0 1 1 0,0 2 1 0,0-3 0 16,1-3 19-16,-8 0 4 0,7 9 1 0,-4-9 0 15,8 10-18-15,-4-7-4 0,-7-3-1 0,7 0 0 16,0 0-27-16,0 0-6 0,0 6-1 0,-7-6 0 15,11 3-23-15,-11-3-5 0,7 0-1 0,-7 0 0 16,0 0-16-16,0 0-4 0,0 0-1 0</inkml:trace>
  <inkml:trace contextRef="#ctx0" brushRef="#br0" timeOffset="101641.143">27428 10384 230 0,'0'0'10'16,"0"0"2"-16,0 0-12 0,0 0 0 0,0 0 0 0,0 0 0 15,0 0 321-15,4 10 62 0,0-7 12 0,-4-3 2 16,0 0-259-16,0 0-52 0,3 9-10 0,4-6-3 0,-3 7-6 0,-1-1-2 15,1-6 0-15,-1 7 0 16,1-4 2-16,-1-3 0 0,4 10 0 0,-3-7 0 0,3-3-15 0,-4 6-4 16,5 1 0-16,-1-7 0 0,0 6-30 0,-4 1-6 15,8-7-2-15,-4 6 0 0,0-9-10 0,3 10 0 16,-3-1 0-16,4-6 0 0,-4 7 0 0,4-4 0 16,-1-3 0-16,-3 6 0 0,0-5-13 0,4 5 1 15,-4-9 1-15,0 6 0 0,4-3-9 0,-4-3-3 16,-7 0 0-16,3 10 0 15,4-10-9-15,-7 0-1 0,0 0-1 0,0 0 0 16,0 0-27-16,0 0-6 0,7 0-1 0,-7 0 0 16,0 0-119-16,0 0-24 0,7-10-5 0,0 10 0 0</inkml:trace>
  <inkml:trace contextRef="#ctx0" brushRef="#br0" timeOffset="101943.691">27905 10268 230 0,'0'0'20'0,"0"0"-20"16,0 0 0-16,0 0 0 0,0 0 220 0,0 0 40 15,0 0 8-15,0 0 2 0,0 0-200 0,-4 3-40 16,-3-3-8-16,0 10-2 0,0-10-20 0,0 9 0 16,0-6 0-16,0 7 8 0,-4-1 28 0,1 4 7 15,-1-4 1-15,1 10 0 0,-5-7 44 0,-2 10 10 0,3 0 2 0,-4 0 0 16,0 3 5-16,1-3 2 0,-1 3 0 0,0 4 0 15,1-4-52-15,3 6-11 0,-4-9-1 0,0 6-1 16,8-3-33-16,-1-6-9 0,1 3 0 0,-1 0 0 16,8 6 0-16,-4-9 0 0,7-3-12 0,-4 6 4 15,0-4-14-15,4 4-2 0,0-9-1 0,0 6 0 32,0-7-17-32,0 4-3 0,4-3-1 0,3-1 0 0,-3 1-110 15,-1-4-23-15,4 7-4 0,0-10-546 0</inkml:trace>
  <inkml:trace contextRef="#ctx0" brushRef="#br0" timeOffset="102703.823">28797 9986 1742 0,'0'0'77'0,"0"0"16"0,0 0-74 0,0 0-19 0,0 0 0 0,0 0 0 16,0 9 73-16,-3 1 11 0,3-10 3 0,0 12 0 16,3-2-87-16,-3 2 0 0,0-2-14 0,0 8 1 15,0-2 13-15,-3 3 0 0,3-7 0 0,-7 14 0 16,3-4 0-16,-6-1 0 0,-1 1 0 0,0 4 0 15,-3-1 40-15,0 0 15 0,0 3 2 0,0-3 1 16,-4 3-10-16,4-3-3 0,0 4 0 0,4-4 0 16,-5-3-31-16,5 3-6 0,-1 0-8 0,4-6 11 15,0-4-11-15,4 4-9 0,-4-6 9 0,3-4-13 16,4 0-28-16,-4 4-6 0,1-7-1 0,3-6 0 16,0 0-24-16,0 0-6 0,0 0-1 0,0 0 0 15,0 0-8-15,0 0-1 0,0 0-1 0,7-9-425 16,0-10-85-16</inkml:trace>
  <inkml:trace contextRef="#ctx0" brushRef="#br0" timeOffset="103075.675">28787 9995 763 0,'0'0'33'0,"0"0"8"0,7-3-33 0,-7 3-8 16,7-6 0-16,0 6 0 0,-7 0 52 0,0 0 9 15,0 0 2-15,0 0 0 0,10 0-7 0,-10 0 0 16,0 0-1-16,7 6 0 0,1 0 11 0,-5 1 2 16,1 2 1-16,-1 1 0 0,1-4 18 0,3 3 3 15,-4 4 1-15,1 2 0 0,-1-2-15 0,1 0-2 0,-1 8-1 0,1-2 0 16,-1-6-25-16,4 9-6 0,1 3-1 0,-1-3 0 15,-4-6-22-15,4 9-5 0,-3-3-1 0,3-1 0 16,-4 1-13-16,4-3 8 0,-7-3-8 0,7 6 0 16,-3-3 0-16,-1-7 0 0,-3 10 0 0,4-12 0 15,-4 5-8-15,0-8-5 0,3 11-1 0,-3-8 0 32,0-7-30-32,0 6-5 0,0 1-2 0,0-10 0 0,-3 9-36 0,3-9-7 0,0 0-2 0,0 0-437 15,0 0-88-15</inkml:trace>
  <inkml:trace contextRef="#ctx0" brushRef="#br0" timeOffset="103392.133">28748 10375 633 0,'0'0'56'0,"0"0"-44"15,0 0-12-15,-7 3 0 0,0-3 264 0,7 0 52 0,0 0 9 0,0 0 3 32,0 0-289-32,0 0-58 0,0 0-11 0,0 0-2 15,0 0 18-15,0 0 4 0,0 0 1 0,0 0 0 0,0 0 9 0,0 0 0 16,7 6 0-16,0-12-8 0,-7 6 39 0,0 0 8 16,0 0 1-16,10 0 1 0,-10 0 3 0,8 0 0 15,-8 0 0-15,0 0 0 0,0 0-44 0,0 0-11 0,10 0-1 0,1 0 0 31,-1 0-48-31,4 0-11 0,-7-3-1 0,4 3-1 16,7-3-8-16,-4 3-2 0,-4-7 0 0,1 7 0 0,3 0-15 16,0-3-3-16,0-3-1 0,-3 6-239 0,-1-3-48 0</inkml:trace>
  <inkml:trace contextRef="#ctx0" brushRef="#br0" timeOffset="104502.706">29104 10431 172 0,'0'0'16'0,"0"0"-16"0,0 0 0 0,0 0 0 16,0 0 184-16,0 0 35 0,0 0 6 0,0 0 2 16,0 0-136-16,0 0-27 0,0 0-6 0,0 0-1 15,0 0-5-15,4 10 0 0,-1-1-1 0,1-3 0 16,-4-6 1-16,3 7 0 0,1 2 0 0,-4 7 0 16,3-4-34-16,1 1-6 0,-1 6-2 0,-3-4 0 15,0 4 1-15,0 0 0 0,0 3 0 0,-3-3 0 0,-1-4 34 0,1 7 7 16,-1-3 2-16,1 3 0 0,-4-3-6 0,3 0-2 15,1-4 0-15,-1 4 0 0,1-6-15 0,-4 2-3 16,3-2-1-16,0-1 0 0,1 1-18 0,-1-4-9 16,1 1 10-16,3-1-10 0,-4-6 0 0,4-3 0 15,0 0 0-15,0 0 0 0,0 0 10 0,0 0 2 32,0 0 1-32,0 0 0 0,0 0 7 0,0 0 2 15,-3-3 0-15,3-6 0 0,0-1-10 0,-4 1-1 0,4-4-1 0,0 4 0 16,0-7-10-16,0 1 0 0,0-1 0 0,4-3 0 15,-1-3 0-15,1-6 0 0,-1 6-9 0,4-9 9 32,-3-1-39-32,0 7-4 0,-1-6-1 0,1 3 0 0,-1 3 20 0,4-4 4 0,-3 11 1 0,-1-4 0 15,1 0 19-15,3 3 0 0,0 6 0 0,0-2 0 16,-4-1 13-16,5 3 3 0,-1 4 1 0,0 0 0 16,0-1-17-16,0 4 0 0,0 0 0 0,0-4 0 15,3 7 0-15,-3-3 0 0,1 3 0 0,-8 3 0 0,0 0 0 0,10 0 0 16,-3 0 0-16,4 0 0 0,-1 3 0 0,-3 3 0 15,0-3 0-15,1 7-12 0,-5-4 12 0,4 0 0 16,-3 4 0-16,-1 5-9 0,1-8 9 0,-1 2 0 16,1 7 0-16,-4-10 0 0,0 10 9 0,0-4-9 0,-4-2 12 0,1 2-12 15,-1-3 23-15,1 1-3 0,-1 2 0 0,-3-2 0 16,0-7-3-16,0 6-1 0,-4 1 0 0,1-7 0 16,-1 6-16-16,-3 1 8 0,3 2-8 0,-3-2 0 15,4-10 12-15,-4 9-4 0,0-6 0 0,3 7-8 16,-3-10 11-16,3 6-11 15,1-6 10-15,-1 0-10 16,4-6-27-16,0 2-11 0,3-2-2 0,-3-6-1 0,4 9-95 0,3-7-20 0,-4 1-3 0,4-1-629 16</inkml:trace>
  <inkml:trace contextRef="#ctx0" brushRef="#br0" timeOffset="105216.441">29337 10347 576 0,'0'0'51'0,"7"9"-41"0,-7-9-10 0,4 9 0 15,-4 4 202-15,0-4 38 0,0 1 8 0,0 2 2 16,0 4-186-16,0-10-38 0,3 13-7 0,1-6-2 15,-1-4-9-15,-3 10-8 0,4-7 12 0,-1 7-12 32,1 0 0-32,-1-3 0 0,-3 2 0 0,0 1 0 15,0-3 24-15,0 3-1 0,0 0-1 0,-3-4 0 16,-1 4 48-16,1 0 10 0,-4-3 1 0,0 2 1 0,0-5-16 0,3-4-3 16,4 10-1-16,-4-9 0 0,-3-1-27 0,4 0-6 15,3-2-1-15,3 2 0 0,-3-3-28 0,0-6 0 0,0 0 0 0,0 0 0 16,0 0 0-16,0 0 0 0,0 0 0 0,0 0 0 15,0 0 0-15,0 0 0 0,0 0 0 0,0 0 0 16,0-15 20-16,0 8-3 0,4-8 0 0,-8 2 0 16,1-6-7-16,3 4-2 0,0-4 0 0,3 0 0 15,-6-3-8-15,-1 0-9 16,4 0 9-16,4-6-13 0,-4 3 3 0,3-3 1 0,1-4 0 0,3 10 0 0,0-9 9 16,0 9 8-16,-7-9-8 0,7 9 11 0,-3 3-11 0,3-3 12 31,0 9-12-31,0-5 12 0,0 5-4 0,0-6-8 15,0 7 12-15,-3-1-4 0,3 1-8 0,0-4 0 0,0 7 0 0,0-4-11 16,3 0 11-16,1 4 0 0,-4 0-9 0,4-1 9 16,-1 1-8-16,1 6 8 0,-4-7-10 0,3 10 10 15,1-9 0-15,0 9 0 0,-4 0-8 0,3 0 8 0,1 6 0 0,-4-3 0 16,3 4 0-16,-3-4-9 0,1 9 9 0,-1-2 0 16,0 2 0-16,-4-2 8 0,1 5-8 0,3-2 0 15,-4-1 0-15,-3 1 0 0,4 6 0 0,-4-7 0 16,0 4 0-16,-4-4 8 15,4 1-8-15,0 0 0 0,-3-4 0 0,-1 7 0 16,1-10 0-16,-1 10 0 0,1-10 0 0,-4 3 0 0,0 1 0 0,3-1 9 16,-3 0-9-16,-4-5 0 0,4 5 13 0,-3-3-4 15,3 1-1-15,0-7 0 0,-4 9-8 0,4-9 0 16,0 6 0-16,-4-6 0 0,1 0-14 0,3 0-8 16,-4-6-2-16,4 6 0 15,0-9-38-15,0 5-8 0,0-5-2 0,0 0 0 16,3-1-112-16,-3-2-22 0,4 2-5 0,-1-2-1 0</inkml:trace>
  <inkml:trace contextRef="#ctx0" brushRef="#br0" timeOffset="105629.575">29782 9839 806 0,'0'0'72'0,"0"0"-58"16,0 0-14-16,0 0 0 0,0 0 248 0,0 0 48 15,0 0 8-15,7 0 3 0,-4 6-231 0,-3-6-47 0,0 0-9 0,4 6-1 16,-4-6-19-16,7 6 0 0,0-3-13 0,-4 7 5 15,1 2 8-15,-1-2 0 0,-3 6 0 0,0-4 0 16,0 1 20-16,0 9 5 0,0 0 2 0,4-1 0 16,-4-2 24-16,0 9 5 0,0-2 0 0,0 5 1 15,3-9-27-15,-3 9-6 0,0-9 0 0,4 6-1 16,-4-2-14-16,0-1-9 0,3 0 12 0,-3-3-12 16,0-4 0-16,4 4 0 0,-4-3 0 0,3-3 0 15,-6 0-11-15,3-1 11 0,3-5-12 0,-3 2 12 16,-3-2-34-16,3-1 0 0,0-9 0 0,-4 9 0 15,4-9-34-15,0 0-8 0,0 0 0 0,0 0-1 16,0 0-166-16,0 0-33 0</inkml:trace>
  <inkml:trace contextRef="#ctx0" brushRef="#br0" timeOffset="106097.602">30057 10343 1440 0,'0'0'64'0,"0"0"12"0,0 0-60 0,0 0-16 16,0 0 0-16,0 0 0 0,0 0 56 0,0 0 9 15,0 0 2-15,0 0 0 16,0 0-67-16,0 0-22 0,0 0 0 0,0 0 0 16,3-3 22-16,4-3 0 0,-3 3-9 0,3-3 9 0,-4 2 0 0,4-2 11 15,0 3-2-15,-3 0 0 0,3-3 37 0,4 2 7 16,-8-2 2-16,4-3 0 0,-3 6-31 0,-1-7-7 15,4 1-1-15,-3 6 0 0,-1-7-16 0,1 7 0 16,3-6 8-16,-3-1-8 0,-1 1 0 0,1 0 10 16,-4-1-10-16,0 4 8 0,3 0 20 0,-3-4 3 15,-3 7 1-15,-1-3 0 0,4 6-16 0,-3-3-2 0,-1 3-1 0,0 0 0 16,-3 0-4-16,0 0-1 0,-3 3 0 0,3 3 0 16,-4-3-8-16,1 7 10 0,2-4-10 0,-2 0 10 15,-4 4 1-15,3-1 0 0,1 4 0 0,3 2 0 16,-4-2 14-16,0-1 3 0,1 1 1 0,6 2 0 15,1 1-1-15,-1 0-1 0,4 0 0 0,0-1 0 16,0 1-9-16,4 3-2 0,-1-7 0 0,1 7 0 16,-1-6-4-16,1 5-2 0,3-5 0 0,0 3 0 15,4-1 6-15,-4-5 0 0,3 2 1 0,1-2 0 16,3 2-17-16,-4-2 0 0,8-1 8 0,-4-9-8 0,4 9 0 16,3-9-9-16,0-3 1 0,4-3 0 15,3 6-42-15,4-3-8 0,-4-3-2 0,7-4 0 16,1 7-28-16,-5 0-7 0,-2-3-1 0,-5-4-817 15</inkml:trace>
  <inkml:trace contextRef="#ctx0" brushRef="#br0" timeOffset="121697.768">21911 11231 288 0,'0'0'25'0,"0"0"-25"0,0 0 0 0,0 0 0 16,4 0 173-16,-1-10 30 0,1 7 5 0,-1-3 2 15,-3 6-157-15,0 0-31 0,4-6-6 0,-4 6-2 16,7-7-6-16,-4-2 0 0,-3 9-8 0,4-3 12 0,-4 3-12 16,0 0 0-16,7-9-9 0,-7 9 9 0,-4-4 23 0,4 4 10 15,0 0 3-15,0 0 0 0,0 0 17 0,0 0 4 16,7-6 1-16,-7 6 0 0,0 0-18 0,0 0-3 15,0 0-1-15,0 0 0 0,11 0-16 0,-4 0-4 16,-7 0-1-16,0 0 0 0,0 0-3 0,0 0 0 16,4 10 0-16,-4-10 0 0,0 0 17 0,7 9 3 15,-4 0 1-15,1 1 0 0,-8-4-9 0,8 3-1 16,-1 1-1-16,1 2 0 0,-1-2-9 0,-3 5-1 16,7-2-1-16,-3 0 0 0,-1-1-11 15,1-3 10-15,-4 10-10 0,3-6 10 0,8-1-10 0,-7-2 0 16,-4-1 0-16,0 4 0 0,3 2 0 0,-3-2 8 15,4-4-8-15,-4 1 0 0,-4-4 0 0,4 3 8 16,7-2-8-16,-7-7 0 0,0 0 22 0,0 0-1 16,0 0 0-16,0 0 0 0,0 0-21 0,0 0 0 15,0 0 0-15,0 0 0 0,0 0 12 0,0 0 8 0,0 0 2 0,0 0 0 0,7-10-11 0,0 4-3 16,-3-6 0-16,-1 8 0 0,1-5-8 0,-1 0 0 16,4-1 0-16,-7 1 8 0,4-4-8 0,-1 4 0 15,4 6 0-15,-3-4 0 0,-4 7 0 0,4-3-11 16,3-6 11-16,0 9-8 0,-7 0 8 0,7-3 0 15,-4-4 0-15,4 7 0 0,7 0 0 0,-7 0 0 16,-7 0 0-16,11-3 0 0,7 3 0 0,-8 0 0 16,-10 0 0-16,0 0 0 0,11-6 0 0,-1 6 0 15,1-3 0-15,-11 3 0 0,0 0 0 0,0 0 0 16,14 0 0-16,-3 0 0 16,-11 0 0-16,0 0 0 0,10 3 0 0,-3-3-8 15,-7 0 8-15,0 0 0 0,4 9 0 0,-1 1-8 16,8-1 8-16,-4-6 0 0,-7 7 0 0,7-1 0 15,4 4 0-15,-8-4 0 0,-6 1 0 0,3-1 8 0,3 0-8 0,4-5 0 16,0 5 0-16,-3 0 0 0,-8-6 0 0,4-3 0 16,7 10 0-16,-3-4 0 0,-4-6 0 0,7 6 0 15,-4 1 0-15,5-4-8 0,-5 6-8 0,-3-9 0 16,0 0-1-16,4 7 0 16,6-1-31-16,-6 3-5 0,-4-9-2 0,-4 6 0 15,8-2-106-15,-4 8-22 0,0-6-4 0,0-6-1 0</inkml:trace>
  <inkml:trace contextRef="#ctx0" brushRef="#br0" timeOffset="122524.139">22648 11328 230 0,'-3'0'20'0,"3"0"-20"16,0 0 0-16,0 0 0 0,0 0 143 0,0 0 24 16,0 0 5-16,0 0 0 0,0 0-113 0,0 0-23 15,0 0-5-15,0 0-1 0,3-3-21 0,-3 3-9 16,-3-3 8-16,3 3-8 16,0 0 35-16,0 0 1 0,-7 0 1 0,0 0 0 15,-4 3 20-15,4 0 4 0,7-3 1 0,-3 6 0 0,-12-3-14 0,8-3-2 16,7 0-1-16,-7 7 0 0,0-4 2 0,4 3 0 15,-4-3 0-15,7-3 0 0,0 0-14 0,-4 3-2 16,-3 7-1-16,4-1 0 0,-1-3-17 0,4 1-3 16,-7-1-1-16,0 3 0 0,3-2-9 0,1 2 12 15,-1 1-12-15,-3 2 12 0,0-3-12 0,4 1 0 16,3-1 0-16,0-6-11 0,-7 7 11 0,3-4 11 16,4 4-3-16,4-4 0 0,-4-6 3 0,0 0 0 0,0 0 0 0,3 6 0 15,4-3 3-15,0 3 1 0,-7-6 0 0,0 0 0 16,7 4-4-16,0-4-1 0,-7 0 0 0,0 0 0 15,0 0 3-15,11 0 1 0,0 0 0 0,-11 0 0 16,0 0-14-16,0 0-13 0,10-10 2 0,-3 10 1 16,-7 0 10-16,0 0 16 0,7-9-4 0,0 9-1 15,4-3-3-15,-4 0-8 0,-7 3 12 0,0 0-4 16,0 0-8-16,0 0 0 0,0 0 0 0,0 0 0 16,0 0 0-16,0-7 0 0,0 7 9 0,0-9-9 15,-4 9 8-15,4 0-8 0,0-10 10 0,0 7-10 0,-7-6 11 0,7 9-11 16,0 0 12-16,0-3-12 0,0 3 11 0,0-7-11 15,4-2 10-15,-4 9-10 0,0 0 10 0,0 0-10 16,0 0 10-16,0 0-10 0,10 0 10 0,-10 0-10 16,0 0 10-16,0 0-10 0,8 0 8 0,-8 0-8 15,0 0 0-15,7 9 0 0,-7-9 0 0,7 10 8 16,0-4-8-16,-4 0 0 0,-3 4 0 0,4-1 0 0,3 1 0 16,0-1 0-16,0 0 0 0,0-5 0 0,-3 8 8 0,-1-2-8 15,4-1 0-15,-3-6 0 0,-4 6 0 0,7 1 0 16,0-4 0-16,3-3 0 0,-10-3 0 0,0 0-10 31,7 3-22-31,-7-3-4 0,0 0 0 0,0 0-1 16,0 0-134-16,0 0-26 0,7-3-6 0,-3-6-1 0</inkml:trace>
  <inkml:trace contextRef="#ctx0" brushRef="#br0" timeOffset="122969.012">22825 11366 979 0,'0'0'87'0,"0"0"-70"0,0 0-17 0,0 0 0 16,0 0 118-16,0 0 20 0,0 0 4 0,0 0 1 15,0 0-117-15,0 0-26 0,0 0 0 0,0 0 0 16,10 3 0-16,-10-3 0 0,0 0 10 0,4 9-10 15,6 1 30-15,-3-7 0 0,-3 6 0 0,-4 1 0 16,0-1 26-16,0 0 6 0,7 4 1 0,-3-4 0 16,3 1-15-16,-4-1-4 0,1-3 0 0,-1 4 0 0,-6-1-18 0,6 4-4 15,8-7-1-15,-8-3 0 0,-3-3-4 0,7 10-1 16,0-1 0-16,1-6 0 0,2-3 16 0,-10 0 4 16,0 0 0-16,11 0 0 0,-1 0-23 0,4 0-4 15,-14 0-1-15,11-3 0 0,0-3 8 0,-1 3 0 16,-3-7 1-16,4 10 0 0,-4-9-4 0,0 6-1 15,3-7 0-15,-6 1 0 0,0 6-12 0,3-4 11 16,-4 4-11-16,4-6 10 0,-3-1 10 0,-1 7 1 16,1-6 1-16,3 0 0 0,0-1-22 0,-4 7-8 15,1-6 0-15,-1-1 0 0,1 7 8 0,-1-3 9 16,1-1-1-16,0 1-8 0,-1-3-12 0,1 6-10 16,-1-4-2-16,4 4 0 0,-3-6-20 15,-1 9-4-15,-3 0 0 0,0 0-1 0,0-10-91 0,0 10-19 0,7-3-3 0,-7 3-662 16</inkml:trace>
  <inkml:trace contextRef="#ctx0" brushRef="#br0" timeOffset="123437.251">23245 11378 1494 0,'0'0'66'0,"0"0"14"0,0 0-64 0,0 0-16 15,0 0 0-15,7 0 0 0,-7 0 0 0,7 6 0 16,0-6 8-16,0-6-8 0,3 6-14 0,-3 0-6 16,4 0 0-16,-4-3-1 15,4-3-19-15,-8 3-3 0,4-4-1 0,0 7 0 0,0-3 31 0,0-6 13 16,-7 9-12-16,0 0 12 0,7 0 40 0,-7 0 15 16,0 0 3-16,0 0 1 0,0 0-2 0,0 0 0 15,0 0 0-15,0-10 0 0,0 10-17 0,0 0-4 16,0 0-1-16,0-3 0 0,0-3-35 0,0 6 0 15,0 0 0-15,0-6 0 0,0-1 0 0,0 7-9 16,-3-9 1-16,3 9 0 0,0-3 8 0,0 3 12 16,-11 0-2-16,8 0-1 0,-4 0 13 0,0 0 2 0,-4 3 1 0,4-3 0 15,-4 9 4-15,1-2 1 0,3-1 0 0,0 3 0 16,0 1-9-16,0-1-1 0,3 4-1 0,-3-4 0 16,4 4-19-16,3-4 0 15,-4 4 0-15,4 2-9 0,4-2 9 0,-4-1 0 0,0-2 0 0,3 2 0 16,1 7 0-16,-1-6 8 0,-3-4-8 0,4 4 0 15,-1-4 0-15,1 10 8 0,-1-10-8 0,-3 4 0 16,4-1 0-16,3-2 0 0,-4-1 0 0,1 1 0 16,-1-1-9-16,1-6 0 0,-1 7 0 0,5-1 0 15,-5-6-38-15,8-3-7 0,-4 0-2 0,7 0 0 16,-4 0-12-16,8-3-2 0,0-6-1 0,3-1-668 16</inkml:trace>
  <inkml:trace contextRef="#ctx0" brushRef="#br0" timeOffset="123890.688">24169 11306 806 0,'0'0'72'0,"0"0"-58"0,0 0-14 0,0 0 0 16,0 0 207-16,0 0 38 0,0 0 8 0,0 0 2 31,0 0-225-31,0 0-45 0,0 0-9 0,0 0-1 0,0 0 2 0,0 0 1 0,0 0 0 0,0 0 0 16,0 0 22-16,3 6-11 0,-3-6 11 0,0 10-8 15,0-4 46-15,0 3 10 0,0 1 1 0,0-1 1 16,-3 4 29-16,3-4 5 0,-7 4 2 0,7 2 0 0,-4 1-49 0,1-6-9 16,-1 8-3-16,1-5 0 0,3 9 11 0,0-6 3 15,0-1 0-15,-4 4 0 0,4-6-31 0,0-1-8 16,0-3 0-16,0 10 0 15,0-6-20-15,0-4-6 0,0 1-1 0,0-1 0 16,-3-6-24-16,3-3-5 0,0 0 0 0,0 0-1 16,0 0-123-16,0 0-25 0,0 0-5 0,0 0-1 0</inkml:trace>
  <inkml:trace contextRef="#ctx0" brushRef="#br0" timeOffset="124122.388">24038 11472 2160 0,'0'0'96'0,"0"0"19"0,0 0-92 0,0 0-23 0,0 0 0 0,0 0 0 16,0 0 29-16,11 3 2 0,-1-3 0 0,-2 0 0 15,2 0-31-15,4 0 0 0,-3-3 0 0,3 3 0 16,-4-3 0-16,8 3 0 16,-7-6 0-16,3 6 0 15,-4-3-58-15,-3-4-5 0,4 7-1 0,0-3 0 16,-1-3 23-16,-6 3 4 0,3 3 1 0,-7 0 0 15,7-3 6-15,0-3 2 0,-4 2 0 0,4-2 0 16,-3 3-46-16,3-6-9 0,0-1-1 0,0 10-1 16,0-9-91-16,0 6-17 0</inkml:trace>
  <inkml:trace contextRef="#ctx0" brushRef="#br0" timeOffset="124654.005">24543 11127 1785 0,'0'0'159'0,"-7"10"-127"16,3-1-32-16,1 1 0 16,-4 2 162-16,0-2 26 0,3 2 6 0,4 7 1 15,-4 0-183-15,4-4-36 0,0 4-7 0,0-6-1 0,4 6 12 0,0-7 4 0,-1 10 0 0,1-6 0 16,-4-1 6-16,0 4 2 0,3-6 0 0,-3 6 0 15,0-7 8-15,-3 7-12 0,-1-7 12 0,-3-2-12 16,7 9 31-16,-4-7 5 0,1 1 2 0,-4-4 0 16,3 1 9-16,1 2 1 0,-1-2 1 0,1-4 0 15,3-6-23-15,0 0-5 0,0 0-1 0,0 0 0 16,0 0-8-16,0 0-11 0,0 0 3 0,0 0 0 16,0 0 8-16,0 0 0 0,3-6 0 0,4-4-8 15,-3 7 8-15,3-6 0 0,-4-1 0 0,5-2 0 16,-1-1-14-16,0-3-4 0,0 10-1 0,0-3 0 0,-4-1 19 15,1 4-12-15,-1 0 12 0,-3 6-10 0,7-6 10 0,-3 2 14 16,-4 4-3-16,7-6-1 0,4 3-10 0,-4-3 0 16,3 3 0-16,-3 3 0 15,4 0 0-15,-1 0 0 0,-3 0 0 0,4-4 0 0,0 4 0 0,-1 4 0 16,-3-4 0-16,4 0 0 0,-4 3 0 0,0 6 21 16,0-9-2-16,0 10-1 15,-3-1-18-15,3-6 0 0,0 6 0 16,0-2 0-16,0-4-18 0,-4 9-1 0,4-5 0 0,-3 2 0 0,3-6 0 15,0 7 0-15,-3-7 0 0,-1 6 0 16,1 1-25-16,-1-7-4 0,-3-3-2 0,4 9 0 16,-1 1-2-16,-3-10 0 0,0 0 0 0,0 0 0 15,0 0-94-15,0 0-19 0,0 0-4 0,0 0-1 16,0 0-50-16,0 0-9 0</inkml:trace>
  <inkml:trace contextRef="#ctx0" brushRef="#br0" timeOffset="125107.352">25023 11482 1332 0,'0'0'59'0,"0"0"12"0,0 0-57 0,0 0-14 0,0 0 0 0,0 0 0 16,0 0 106-16,0 0 18 0,0 0 4 0,0 0 1 15,0 0-82-15,7-10-17 0,0 1-3 0,-4-1-1 16,8 7-36-16,-4-3-7 0,0-6-2 0,0 8 0 15,0-2 3-15,-3-3 0 0,-4 9 0 0,7-3 0 16,-4-7 16-16,-3 10 8 0,0 0-8 0,0-3 12 16,0 3 9-16,0-6 2 0,-7 3 0 0,0-7 0 15,0 10-1-15,0-9 0 0,0 9 0 0,-4-10 0 16,1 10-2-16,3 0 0 0,0-3 0 0,-1 0 0 16,-2 3-20-16,3 0 0 0,0 0 0 0,0 0-8 0,0 3 8 0,0 0 0 15,7-3 8-15,-7 10-8 16,0-4 0-16,-1 3 0 0,-2-2 0 0,3 2 0 15,0 10 0-15,0-6 16 0,3-1-3 0,-3 4 0 16,-3-4 15-16,6 1 2 0,-3 6 1 0,3-1 0 16,-3-2-12-16,4 3-3 0,3-7 0 0,-4 7 0 0,4 0-7 0,0-3-1 15,0-1-8-15,4-2 12 16,3 0-1-16,-4-4-1 0,8 4 0 0,0-7 0 0,3-3-10 0,3 6 0 16,-3-6 0-16,4-3 0 0,-4 0-9 0,4 0-4 15,3 0-1-15,0-3 0 16,0 0-25-1,4-3-5-15,-4 6 0 0,0-9-1 0,-3 9-113 0,0-10-22 0,-1 7-5 0,-3-6-1 0</inkml:trace>
  <inkml:trace contextRef="#ctx0" brushRef="#br0" timeOffset="125858.825">26084 11375 115 0,'11'-6'10'0,"-11"6"-10"0,0 0 0 0,0 0 0 16,0 0 280-16,0 0 53 0,0 0 11 0,0 0 3 15,0 0-275-15,0 0-54 0,0 0-18 0,0 0 10 16,-7 0-10-16,7 0-17 16,0 0 4-16,-7 0 1 15,-7 0-19-15,3 0-3 0,1 0-1 0,-1 6 0 0,-3-3 107 0,3-3 22 16,-3 6 4-16,4-2 1 0,-4-1-9 0,3-3-2 15,-3 6 0-15,3-3 0 0,4-3-37 0,-3 6-8 0,3-2-2 0,-1-4 0 16,8 0-30-16,0 0-11 0,0 0 0 0,0 0 9 16,-7 3-17-16,7-3-4 0,0 0-1 0,0 0 0 15,-7 6 13-15,4-3-11 0,3-3 11 0,-7 10-10 16,7-10 10-16,0 0 0 0,0 0 0 0,0 0 0 16,0 0 0-16,3 9 0 0,1-6 0 0,-4-3-8 15,0 0-2-15,3 6 0 0,4-3 0 0,0-3 0 0,1 10-2 0,2-10 0 16,-3 0 0-16,0 9 0 0,0-6 3 0,0-3 0 15,0 7 0-15,0-4 0 0,1 6 9 0,-1-2 0 16,0-1-9-16,-4 3 9 0,1 1 0 0,-1-1 0 16,-3 4-9-16,-3-4 9 0,3 3 0 0,-4-2 9 15,4 2-1-15,-3 4 0 0,-4-3 4 0,3-1 1 16,-3-2 0-16,0 8 0 0,0-5-5 0,0 0 0 16,3-4-8-16,-3 0 12 0,4-6-12 0,-4 7 0 15,0-1 0-15,3-2-10 16,-3-4-14-16,3 0-4 0,-3 3 0 0,7-6 0 15,0 0-137-15,-7 0-28 0,4 0-6 0,3 0-1 0</inkml:trace>
  <inkml:trace contextRef="#ctx0" brushRef="#br0" timeOffset="126533.682">26310 11469 1324 0,'0'0'59'0,"0"0"12"0,0 0-57 0,0 0-14 16,0 0 0-16,0 0 0 0,-7-6 36 0,7 6 5 15,0 0 1-15,0 0 0 0,0 0-42 0,-3 0 0 0,-1-3 0 0,4 3 0 0,-7 0 0 0,0 0 0 16,0 0-9-16,3 3 9 0,-3-3 28 0,4 6 10 16,-8-3 2-16,4 0 0 0,-3 7 40 0,3-1 8 15,-4 1 1-15,0-1 1 0,1 0-39 0,-1 4-8 16,1-4-2-16,-1 1 0 0,4-4-26 0,0 10-6 16,3-4-1-16,1 1 0 0,3-4 0 0,0 1 0 15,0-7 0-15,3 6 0 0,1 1-8 0,-1 2 0 16,-3-12 0-16,7 6-11 0,-3-2 11 0,3 5 0 15,-7-9 0-15,7 3 0 0,-3 7 0 0,6-10 0 0,-3 9 0 16,-7-9 0-16,0 0 0 0,7 0 0 0,0 0 0 16,-7 0 0-16,11 6 0 0,-4-6 0 0,4 0 0 0,-4-6 0 15,-7 6 0-15,10 0 0 0,1-9 0 0,-1 5 0 32,-3-5 0-32,4 0 0 0,-4-1 0 0,0 1 0 0,0 2 0 15,0-2 0-15,0 0 0 0,0-1 0 0,0-2 0 0,-3 2 0 0,0 1 0 0,-1-4 0 16,-3 1 0-16,4-4 0 0,-4 4 0 0,3 2 0 15,1 1 8-15,-4 3 0 0,0-1 0 0,0 7 0 16,0 0 18-16,0 0 4 0,0 0 1 0,0 0 0 16,0 0-10-16,0 0-1 0,0 0-1 0,0 0 0 0,0 0-19 0,0 0 0 15,0 0 0-15,0 0 0 0,0 0 10 0,3 10-2 16,-3-7 0-16,4 6 0 0,-4 1 22 0,3 2 4 16,1-2 1-16,-4 2 0 0,3-3-27 0,4 7-8 15,-3-3 0-15,-1-1 0 0,1 1 0 0,-1 2 0 16,1-2 0-16,3 0 0 0,-3-4-12 0,3 0-10 15,0-5-2-15,-4 5 0 16,1 0-12-16,-4-9-4 0,0 0 0 0,7 3 0 16,-7-3-19-16,0 0-4 0,7 0-1 0,-7 0 0 15,0 0-45-15,0 0-10 0,0 0-1 0,7 0-660 0</inkml:trace>
  <inkml:trace contextRef="#ctx0" brushRef="#br0" timeOffset="127219.768">26589 11482 1954 0,'0'0'87'0,"0"0"17"0,0 0-83 0,0 0-21 0,0 0 0 0,0 0 0 16,0 0 51-16,7 3 5 0,-4 6 2 0,5 4 0 15,-5-4-58-15,1 1-11 0,-4-1-2 0,7 4-1 16,-4-1-5-16,4-3-1 0,-10 1 0 0,-1 2 0 15,8-2 10-15,-4 6 2 0,-4-4 0 0,1 1 0 16,-1-4 35-16,1 0 7 0,3-5 2 0,0-4 0 16,-4 12 28-16,4-12 5 0,0 0 2 0,0 0 0 15,0 0-42-15,0 0-8 0,0 0-1 0,0 0-1 16,0 0-19-16,0 0 0 0,0 0 0 0,11-6 0 16,-1 0-16-16,1-4 0 0,-4 1 0 0,3-4 0 15,1 4 1-15,0-4 0 0,-1-6 0 0,-6 7 0 16,3-7 15-16,-4 7-12 0,4 2 12 0,0-2-12 15,-3 2 12-15,3 1 0 0,-7 9 0 0,0 0 0 0,4-6 19 16,-4 6-3-16,0 0-1 0,0 0 0 0,7 3-15 0,0 0 0 16,0 6 0-16,0 1 0 0,0-1 0 0,3-6 0 15,-10-3 0-15,7 10 0 0,0-1 0 0,1 0 0 16,-5-6 0-16,-3-3 0 0,0 0-8 0,7 10 8 16,-7-10 0-16,0 0 0 0,0 0 0 0,0 0 0 15,0 0 10-15,0 0-2 0,0 0 0 0,0 0 0 16,0 0 0-16,0 0 0 0,0 0 0 0,0 0 0 15,0 0 0-15,0 0 0 0,11 0 0 0,-4-3 0 16,0-4 0-16,-4-2 0 0,4 6-8 0,0-6 0 0,1-1 0 0,-1-2 0 16,0 2-20-16,3 1-3 0,-3 3 0 0,0-4 0 15,0 1 11-15,0 2 3 0,0 4 0 0,-7 3 0 16,0 0 34-16,0 0 7 0,8-3 2 0,-8 3 0 16,7 0-34-16,-7 0 0 0,0 0 0 0,10 3 0 15,1-3 0-15,-4 0 0 0,0 0 0 0,0 0 0 16,0 0 0-16,0 0 13 15,-7 0-4-15,11 0-1 0,-4 3-8 0,0-3 0 16,3 10 0-16,-3-10 0 0,0 9 0 0,0 1 0 0,1-1 8 0,-1 0-8 16,0-2 8-16,0 2-8 0,0 10 12 0,0-7-4 15,3-2-8-15,-3 2 10 0,1-2-10 0,-5-1 10 16,4 4-10-16,-3-4 0 0,3 1 0 0,-4-1 0 16,1-6-10-16,3 7 10 0,-4-1-13 0,1-6 5 15,-4-3-4-15,0 0-1 0,0 0 0 0,0 0 0 16,7 10-41-16,-7-10-8 0,0 0-2 0,0 0 0 15,0 0-130-15,0 0-26 0,7-4-6 0</inkml:trace>
  <inkml:trace contextRef="#ctx0" brushRef="#br0" timeOffset="127785.362">27351 11591 748 0,'0'0'67'0,"0"0"-54"0,0 0-13 0,0 0 0 16,0 0 184-16,0 0 35 0,0 0 6 0,3-3 2 16,1-6-162-16,3 9-32 0,-3-10-6 0,3 10-2 15,-4-9-25-15,4 9 0 0,0-3 0 0,0-6 0 16,-3-1 0-16,3 7 0 0,-4-3 0 0,4 3 0 15,-3-7 26-15,-1 7 13 0,5-3 2 0,-5 3 1 16,1-7 18-16,-1 7 3 0,1-3 1 0,-1-4 0 16,4 7-36-16,-3-6-6 0,-1 6-2 0,1-4 0 15,-4 7-20-15,3-3 9 0,-3 3-9 0,0 0 0 0,0 0 0 0,4-6 0 16,-4 6 0-16,0 0 0 0,0 0 11 0,0 0-11 16,0-6 10-16,0 6-10 0,0 0 34 0,0-6 1 15,0 6 0-15,-4-4 0 0,-3-2-25 0,0 6-10 31,7 0 8-31,-7 0-8 0,0 0 12 0,0 6-4 16,-4-2 0-16,4-4 0 0,0 0-8 0,0 9 0 0,-3-6 9 0,3 6-9 0,-4-2 0 0,4 2 0 16,0-3 0-16,-4 10 0 0,4-3 0 0,0-1 8 15,0 1-8-15,4 6 8 0,-1-7 5 0,1-3 2 16,-1 7 0-16,1-3 0 0,3-1 0 0,3 1 0 16,-3-4 0-16,7 1 0 0,-3 2 1 0,3-2 1 15,0 2 0-15,0-2 0 0,0-4-17 0,4 3 0 16,-1-3 0-16,1 1 0 15,-1-4-28-15,1 3-5 0,-4-3-2 0,3 4 0 16,1-4-13-16,0-3-2 0,-1 3-1 0,4-3 0 16,-3 0-18-16,0-3-4 0,-1 3-1 0,1-3 0 15,3-4-93-15,0 4-18 0,0-3-4 0,0-4-1 0</inkml:trace>
  <inkml:trace contextRef="#ctx0" brushRef="#br0" timeOffset="128560.154">28289 11453 345 0,'-10'0'15'0,"6"0"4"16,1 0-19-16,3 0 0 0,0 0 0 0,0 0 0 15,0 0 181-15,-4-9 33 0,4 9 6 0,-3-3 2 16,-1 0-130-16,1-3-27 0,3 6-5 0,0 0 0 0,0 0-4 0,0 0 0 15,0 0 0-15,0 0 0 16,0 0 44-16,0 0 9 0,0 0 2 0,0 0 0 0,0 0-7 0,0 0-2 0,0 0 0 0,0 0 0 16,0 0-50-16,7 9-9 0,-4 0-3 0,1 1 0 15,-1 2-26-15,1-9-6 0,-4 7 0 0,0 6-8 16,0-4 9-16,0 1-9 0,0-1 0 0,3-2 9 16,-3 2-9-16,0-3 0 0,0 1 0 0,0-10 0 15,4 12 0-15,-8-2 0 0,4-10-12 0,0 0 12 16,0 0 0-16,0 0 8 0,0 0 2 0,0 0 0 15,0 0 4-15,11 0 1 0,-11 0 0 0,7 0 0 16,3 0-15-16,-3 0 9 0,4-3-9 0,0-4 8 16,-4 4-8-16,3 0-12 0,1-6 2 0,-4-1 1 15,4 1-5-15,-4 0-1 0,0 5 0 0,-4-2 0 16,4 3 15-16,-7 3-9 16,0 0 9-16,0 0-8 0,0 0 8 0,0 0-8 15,0 0 8-15,0 0-8 0,11 0 8 0,-4 3 0 0,-7-3 8 0,7 6-8 16,0-2 0-16,0 5 0 0,0-6-10 0,-3 3 10 15,-4-6 0-15,7 3 0 0,0 4 8 0,-7-7-8 16,7 3 12-16,-7-3-3 0,7 0-1 0,-7 0 0 16,0 0 8-16,0 0 2 0,0 0 0 0,7 6 0 15,-7-6 16-15,0 0 3 0,0 0 1 0,7 0 0 16,0 3-30-16,-7-3-8 0,7 0 0 0,0 3 0 16,4-3 8-16,-4 0 0 0,-7 0 0 0,7-3 0 0,0 0-8 0,0-3 0 15,0 6 0-15,4-10 0 0,-8 7 0 0,4-3 8 16,0 0-8-16,0 0 8 0,4-4 0 0,-8 7 0 15,4-6 0-15,-3-1 0 0,3 1-8 0,0-4-12 16,0 4 4-16,-3-1 0 16,3-2-29-16,0-1-6 0,0 1-1 0,0-4 0 15,0 4-28-15,0 2-7 0,0-2-1 0,0 2 0 16,-3 1-36-16,3-1-7 0,-4 7-1 0,-3 3-1 16,0 0-95-16,0 0-18 0,0 0-4 0,0 0-1 0</inkml:trace>
  <inkml:trace contextRef="#ctx0" brushRef="#br0" timeOffset="129056.718">28896 11453 864 0,'0'0'76'0,"0"0"-60"0,0 0-16 0,0 0 0 0,0 0 140 0,0 0 26 15,0 0 5-15,7 0 1 0,4-3-152 0,-4-3-29 16,0 3-7-16,-4 0 0 0,4-3 1 0,0 2 1 16,0-2 0-16,-3 3 0 0,3-6 34 0,-3 9 8 15,3-10 0-15,-7 10 1 0,3 0 17 0,1-9 3 16,-1 6 1-16,-3 3 0 0,0 0 5 0,0 0 1 16,4-10 0-16,-4 10 0 0,0 0-24 0,0 0-5 15,3-3-1-15,-3 3 0 0,0 0-17 0,0 0-9 16,0 0 10-16,0 0-10 0,0 0 19 0,0 0-3 15,0 0 0-15,0 0 0 0,0 0-16 0,-7 0 0 16,0 0 0-16,-3 0 0 0,-1 3 27 0,-3-3 1 0,3 10 1 0,-3-7 0 16,4 3-17-16,-4-3-3 0,-1 7-1 0,5-1 0 15,-4-6-8-15,3 7 0 0,-3 2 0 0,7-3 0 16,0 7 12-16,3-3 0 0,1-1 0 0,3 1 0 16,0 6 12-16,0-7 2 0,0 10 1 0,-4-13 0 15,1 7-9-15,-1-10-2 0,4 13 0 0,0-6 0 31,0-4-7-31,4 1-1 0,3-1-8 0,-4-6 12 0,4 7-12 0,-3-1-8 16,7-6 8-16,-4-3-13 0,3 6-8 0,1-2-2 16,-1-4 0-16,-3 0 0 15,8 0-10-15,-5 0-3 0,1-4 0 0,-1-2 0 16,1 3 3-16,-1 0 0 0,-3-3 0 0,4-4 0 16,0 10-172-16,-4-9-35 0,3-7-6 0,1 7-2 0</inkml:trace>
  <inkml:trace contextRef="#ctx0" brushRef="#br0" timeOffset="129499.854">29242 11441 748 0,'0'0'67'0,"0"0"-54"0,0 3-13 0,0 6 0 16,-4 1 223-16,4-10 41 0,0 6 9 0,0 0 2 15,0 4-166-15,0 6-33 0,0-10-6 0,0 3-2 16,4 1-37-16,-4 2-8 0,7-2-2 0,-4-1 0 16,1 0-21-16,-1 1 0 0,1-1-12 0,-4-9 4 15,0 0-12-15,3 6-1 0,1 4-1 0,-4-10 0 16,4 9 2-16,-4-9 0 0,0 0 0 0,0 0 0 15,0 0-36-15,0 0-8 0,0 0 0 0,0 0-1 16,0 0-114-16,0 0-22 0,0 0-5 16,0 0-1-16</inkml:trace>
  <inkml:trace contextRef="#ctx0" brushRef="#br0" timeOffset="129707.205">29323 11268 2516 0,'0'0'56'0,"0"0"11"0,0 0 2 0,0 0 1 0,0 0-56 0,0 0-14 0,7 7 0 0,-7-7 0 32,-4 6-47-32,4-6-12 0,11 3-2 0,0 3-1 15,-11-6-166-15,10 4-34 0,8-4-6 0,-1 3-2 0</inkml:trace>
  <inkml:trace contextRef="#ctx0" brushRef="#br0" timeOffset="130372.355">29693 11356 345 0,'0'0'31'0,"0"0"-31"15,0 0 0-15,0 0 0 0,0 0 276 0,-7 0 48 16,0 0 11-16,0 0 1 0,7 0-237 0,-7-3-48 16,0 3-10-16,0 0-1 0,0 0-29 0,0-6-11 31,0 6 8-31,0 0-8 0,0 6 0 0,0-3 0 0,-4-3 0 0,4 3 0 16,-4-3 8-16,1 10 10 0,-1-4 2 0,1-3 0 15,-1 7 31-15,1-1 6 0,-5 0 2 0,5-2 0 16,-1 2-36-16,4 1-7 0,-3 2-2 0,-1-3 0 15,4 1-14-15,3-1 0 0,-6 1 0 0,3-1 0 16,7 1-8-16,-4-4 8 0,1 0 0 0,3-6 0 16,0 0-33-16,0 0 0 0,0 0 0 0,7 3 0 0,-7-3 25 0,10 10 8 15,-3-10 0-15,4 0 0 0,-11 0 0 16,7 0 0-16,4 0 0 0,-1-10 9 0,4 10-9 0,-3-3 10 16,0-3-10-16,-1 6 10 0,1-6-10 0,-1-1 0 15,-3-2 0-15,4 9-11 0,-4-10-8 0,0 7-1 16,0-6-1-16,0-1 0 0,0 7 2 0,0-6 1 15,0-4 0-15,-3 4 0 0,-1 0 18 0,1-1 0 16,-4 1 0-16,3 2 0 0,-3 1 20 0,0 6 0 16,0 0 1-16,0 0 0 0,0 0 9 0,0 0 2 15,0 0 0-15,0 0 0 16,0 0-4-16,0 0 0 0,0 0 0 0,0 0 0 0,0 0-28 0,4 6 0 16,-1 1 0-16,1-1 0 0,-4-6 0 0,0 9 0 15,4-2 0-15,-1 2 0 0,-3 1 0 0,0 2 0 16,0-3 0-16,4 1 0 0,-4 2 12 0,0 4-3 15,0-3-1-15,0-1 0 0,0 7-8 0,0-6 0 16,0 8 0-16,0-2 0 0,0-6 0 0,-4 9 8 16,4-3-8-16,-7 3 8 0,3 0-8 0,1-1 0 15,3-2 0-15,-4 3 0 0,-3-3 0 0,0 3 0 16,4-3 0-16,-1-4 0 0,-3 4 0 0,-3 3 0 16,6-3 0-16,-3-6 0 0,0 5 11 0,-4-5-3 15,4 6-8-15,0-7 12 0,-3 1-2 0,-1 3-1 0,1-4 0 0,-1 1 0 16,0-4-9-16,-3 0-16 0,0-5 4 0,0 5 1 15,0-9-40-15,0 6-8 0,0-6-1 0,0-6-1 16,-4 6-122-16,4-9-24 0,10-1-5 0,1-2 0 0</inkml:trace>
  <inkml:trace contextRef="#ctx0" brushRef="#br0" timeOffset="131005.855">29898 11074 460 0,'0'0'41'0,"0"0"-33"0,0 0-8 0,0 0 0 16,0 0 276-16,0 0 54 0,0 0 10 0,0 0 3 15,0 0-343-15,0 0-60 0,0 0-16 0,0 0-3 16,0 0 45-16,0 0 9 16,7 9 1-16,0-9 1 0,-3 13 40 0,-1-4 8 15,1 1 2-15,3 9 0 0,-4-1 81 0,-3-2 16 0,4 6 3 0,-1 0 1 0,4 3-47 0,-3-3-9 16,-8-6-1-16,4 6-1 0,4-4-30 0,-4 4-7 16,0 0-1-16,3-6 0 0,-3 0-24 0,4-1-8 15,-1 1 0-15,1 0 0 0,-4-4 0 0,3 1 0 0,-3-4-12 0,4 1 3 16,0-7 9-16,-4 6 9 0,0-9-1 0,0 0-8 15,0 0 0-15,0 0 0 0,0 0 0 0,0 0 0 16,0 0 9-16,0 0-9 0,0 0 0 0,0 0 9 16,0 0-9-16,0 0 10 0,7-9-10 0,-7-1 10 15,3-2-10-15,1 2 0 0,-1-2 0 0,1-7 8 16,-1 7-8-16,1 2 0 0,3-2 0 0,-4 2 0 16,4 1 10-16,0-1 0 0,1 4 0 0,-1 0 0 15,-7 6 1-15,3-10 0 0,8 7 0 0,-4-3 0 16,0 6 1-16,-7 0 0 0,7 0 0 0,3-3 0 15,-3 3-12-15,-7 0 0 0,0 0 0 0,8 3 0 16,-1-3 20-16,-7 0 1 0,7 6 1 0,0-3 0 16,0 4-22-16,-4-4 0 0,4 6 0 0,0-6 0 15,-3 7 11-15,3-1-3 16,-3 4 0-16,3-4 0 0,-4 1-8 0,4 2 8 16,-3 7-8-16,-1-7 8 0,1-2-8 0,3 9 0 15,-4-7 0-15,1 1 0 0,-1 6 0 0,1-10 0 16,-4 4 0-16,3-4 0 0,1 0 0 0,-1 1-17 15,1-7 4-15,-4-3 1 16,0 0-48-16,0 0-10 0,0 0-2 0,0 0 0 16,0 0-166-16,0 0-34 0,0 0-6 0,7-10-2 0</inkml:trace>
  <inkml:trace contextRef="#ctx0" brushRef="#br0" timeOffset="131373.371">30480 11178 691 0,'0'0'61'0,"0"0"-49"0,0 0-12 0,0 0 0 16,0 0 417-16,0 0 81 0,0 0 16 0,0 12 3 15,0-3-465-15,0 1-94 0,-4-1-18 0,4 4-4 0,0-1 27 0,0 7 5 0,0-6 2 0,-3 6 0 32,-1 2 30-32,1-2 8 0,3-6 1 0,-4 9 0 15,1-3 3-15,-1-7 1 0,4 7 0 0,-3-6 0 0,3 5 36 0,-4-5 7 0,4-1 2 0,0 7 0 0,0-9-37 0,0 2-7 32,-7-2-2-32,7 2 0 0,0-2-25 0,4-1-6 15,-1-6-1-15,-3 6 0 16,0-9-113-16,4 10-23 0,-4-10-5 0,3 6-1 15,-3-6 48-15,0 0 10 0,0 0 1 0,0 0 1 16,0 0-43-16,0 0-9 0,0 0-2 0,0 0 0 16,0 0 15-16,-3-6 2 0,-4 3 1 0,-4-4-151 0</inkml:trace>
  <inkml:trace contextRef="#ctx0" brushRef="#br0" timeOffset="131607.794">30237 11306 403 0,'0'0'36'0,"0"0"-36"0,0 0 0 0,0 0 0 0,0 0 368 0,0 0 66 15,0 0 14-15,0 0 2 0,0 0-294 0,7 0-60 16,0 0-11-16,3 6-2 0,1-3-23 0,3-3-5 16,7 0-1-16,-3 0 0 0,3 0-27 0,4-3-6 15,-1 3-1-15,1-6 0 0,3 6-8 0,-3 0-3 16,0 0 0-16,-1-3 0 0,1 3-9 0,0 0 12 16,-4 0-12-16,0 0 12 0,0 0-12 0,0 0-16 15,-6 0 4-15,2 0 1 16,-3 0-42-16,0-6-9 0,-3 3-2 0,3 3 0 15,-7 0-155-15,0-4-31 0,4-2-6 0,-4 3-2 0</inkml:trace>
  <inkml:trace contextRef="#ctx0" brushRef="#br0" timeOffset="159343.109">18397 13206 990 0,'0'0'44'0,"0"0"8"0,0 0-41 0,0 0-11 16,0 0 0-16,0 0 0 0,0 0 98 0,0 0 18 15,0 0 3-15,0 0 1 0,0 0-43 0,0 0-8 16,0 0-1-16,0 0-1 0,0 0-20 0,0 0-4 16,0 0-1-16,0 0 0 0,0 0-42 0,0 0 0 15,0 0 0-15,0 0 0 0,7-3 0 0,-7 3 20 16,0 0-3-16,7-9 0 0,1 6 27 0,-1-7 6 15,0 1 1-15,0-1 0 0,-4 1-3 0,4-3 0 16,-3-1 0-16,3 0 0 0,3-2-17 0,-2-1-4 0,-5 0-1 0,4 1 0 16,4-1-5-16,-8-6-1 0,4 10 0 0,0-7 0 15,0-3-6-15,-3 6-2 0,3-3 0 0,-4 0 0 16,5 1 1-16,-1-4 0 0,-4 6 0 0,4-6 0 16,-3-3-5-16,3 3 0 0,-4 0-8 0,4 6 12 15,0-2-4-15,0-1 0 0,-3 6-8 0,3-6 12 16,0 10-2-16,-3-4-1 0,-1 4 0 0,1-3 0 15,-1 2 1-15,1 7 0 0,-1-3 0 0,1-4 0 16,-4 10-10-16,0 0 0 0,0 0 0 0,3-3-11 16,-3 3 11-16,0 0-8 15,0 0 8-15,7 3-8 0,4-3 8 0,-4 10-8 16,-3-1 8-16,3 4-8 0,-4-4 8 0,1 13 0 0,-1-3 0 0,1 0 0 16,-1 6 0-16,1-3 0 0,-1 6 0 0,1-6 0 15,-1 0 0-15,1 6 0 0,-1-3 0 0,1-3 0 0,3 0 0 0,-3-3 8 16,3 3-8-16,-4-3 0 0,1-1 0 0,-1-2 0 15,1 3 0-15,-1 0 0 0,4-7 0 0,-3 1 0 16,-1-4 0-16,1 4 0 0,-1-4 0 0,1-3 0 16,-1 1 0-16,-3-7 8 0,0 0 8 0,0 0 3 15,7 6 0-15,-7-6 0 0,8 3 4 0,-8-3 1 16,0 0 0-16,7-3 0 0,0-3-5 0,0-1-1 0,0-2 0 16,-4 0 0-16,4-1-7 0,0-9-2 0,0 7 0 15,4 2 0-15,-4-11 2 0,0 8 0 0,0-15 0 0,0 6 0 16,0 0 1-16,0 0 0 0,0 0 0 0,0-6 0 15,-3 6-4-15,3-3-8 0,0-4 12 0,0 8-4 16,0 2 4-16,0-3 0 0,-3 0 0 0,3 3 0 16,-4 3-12-16,4-3-16 0,-7 10 4 0,4-3 1 15,0-7 11-15,-4 9-12 0,0-2 12 0,3 2-12 32,1 1 0-32,-1-4-1 0,1 4 0 0,-1-4 0 0,1 4-1 0,-1 0 0 15,-3-4 0-15,4 4 0 16,3-1-19-16,-4 7-4 0,1-6-1 0,-4 9 0 15,0 0-94-15,0 0-18 0,0 0-4 0,0 0-544 0,0 0-109 0</inkml:trace>
  <inkml:trace contextRef="#ctx0" brushRef="#br0" timeOffset="159978.225">19188 12908 288 0,'0'0'12'0,"0"-3"4"0,3-3-16 0,1 3 0 16,-1-3 0-16,1 3 0 0,-1-7 28 0,1 1 4 15,-4 6 0-15,0 3 0 0,0-10 34 0,0 10 7 0,0 0 2 16,0 0 0-16,0 0 36 0,0 0 7 0,0 0 2 0,0 0 0 16,0 0-29-16,0 0-6 0,0 0-1 0,0 0 0 15,0 0-43-15,0 0-9 0,0 0-1 0,0 0-1 16,-7 0-16-16,0 10-3 0,0-7-1 0,7-3 0 16,-4 9 5-16,1 1 1 0,-5 2 0 0,1-3 0 15,4 4 12-15,-1 3 2 0,-3-4 1 0,4 1 0 16,3-1-11-16,-4 4-3 0,4-3 0 0,4-1 0 15,-4 4-17-15,3-10 0 0,4 10 8 0,-3-7-8 16,-1-3 0-16,4 4 0 0,1-1 8 0,-1-9-8 16,0 3 0-16,3 4 0 0,1-7 0 0,-1 0 0 15,1 0 9-15,0-7-1 0,-1 4-8 0,1 3 12 16,-4-9-12-16,3 6 11 0,1-4-11 0,0-5 10 16,-1 2 3-16,1 1 1 0,-1-3 0 0,1 2 0 15,-1 1-2-15,1-4 0 0,-4 4 0 0,0-4 0 16,-3 4 10-16,3-4 2 0,-4 4 0 0,1-4 0 0,-1 1 0 0,-3 2 0 15,0-5 0-15,0 2 0 0,-3 4 10 0,3-4 2 16,-7 4 1-16,3-1 0 0,1 7-17 0,-4-6-4 16,3 6-1-16,-3-4 0 0,0 4-7 0,-4-3-8 15,1 6 11-15,-1 0-11 16,1 0 0-16,-4 0 0 0,3 6 0 0,0-3 0 16,1-3-31-1,3 0 0-15,-4 7 0 0,1-4 0 0,3-3-5 0,-1 0 0 0,5 6-1 0,3-6 0 16,0 0-19-16,0 0-4 0,-4 0-1 0,4 0-511 15,0 0-103-15</inkml:trace>
  <inkml:trace contextRef="#ctx0" brushRef="#br0" timeOffset="160454.956">19590 13128 1623 0,'3'3'36'0,"1"-3"7"0,-4 0 1 0,0 0 2 0,0 0-37 0,0 0-9 15,0 6 0-15,0-6 0 0,0 0 11 0,0 0 0 16,0 0 0-16,0 4 0 0,0-4 30 0,0 9 7 16,0-9 0-16,0 0 1 0,0 3 15 0,-4 6 4 15,1 1 0-15,3-10 0 0,3 0-15 0,-3 0-2 16,0 9-1-16,0-9 0 0,4 3-31 0,-4-3-7 0,0 0 0 0,0 0-1 16,0 0-11-16,0 0 0 0,0 0 0 0,0 0 0 31,-7 10-25-31,7-10-11 0,0 0-1 0,0 0-624 0,0 0-125 0</inkml:trace>
  <inkml:trace contextRef="#ctx0" brushRef="#br0" timeOffset="162056.48">20366 12658 1036 0,'0'0'46'0,"0"0"10"0,0 0-45 0,0 0-11 0,0 0 0 0,0 0 0 0,0 0-16 0,0 0-6 15,0 0-1-15,0 0 0 16,0 0-25-16,7-4-4 0,-7 4-2 0,0 0 0 0,0 0 34 0,0 0 6 0,7 0 2 0,-7 0 0 15,0 0 35-15,0 0 7 0,0 0 2 0,0 0 0 16,0 0 60-16,0 0 13 0,0 0 3 0,0 0 0 16,0 0-10-16,0 0-2 0,0 0 0 0,0 10 0 31,0-7-42-31,0 6-9 0,-4 4-1 0,4-4-1 0,4 1-2 0,-4 2 0 0,4-2 0 0,-1-1 0 16,-3 10-26-16,4-6-6 0,-4 5-1 0,3-2 0 15,1 3-8-15,-4 0 0 0,0-1 0 0,3-2 0 16,-6 6 0-16,3 0 0 0,-4-3 0 0,1 3 0 15,-1-3 0-15,1-1 12 0,-1-2-12 0,-3 6 12 16,3-6-12 0,1-4 8-16,-1 1-8 0,4-1 8 0,-3-2-8 0,-1-1 0 15,4 1 0-15,0-10 0 16,0 0-19-16,0 0-5 0,0 0-2 0,0 0 0 16,0 0-123-16,0 0-25 0,0 0-5 0,0-10-1 0</inkml:trace>
  <inkml:trace contextRef="#ctx0" brushRef="#br0" timeOffset="162645.789">20041 12739 1447 0,'0'0'32'0,"0"0"6"0,0 0 2 0,0 0 0 0,0 0-32 0,0 0-8 0,0 0 0 0,0 0 0 16,0 0 22-16,0 0 2 0,0 0 1 0,0 0 0 16,0 0-13-16,0 0-2 0,0 0-1 0,11 0 0 15,-11 0 21-15,7-3 4 0,4 3 1 0,-4-6 0 16,-7 6 11-16,10 0 2 0,1 0 1 0,-4-3 0 15,0-4 5-15,7 7 1 16,0-3 0-16,7-6 0 0,0-1-4 0,1 1-1 0,6 6 0 0,-3-7 0 16,-1 1-26-16,1 0-4 0,3 2-2 0,-3-2 0 15,0 0-18-15,-1-1 0 0,1 1 8 0,0-1-8 16,-1 10 0-16,-6-6 0 0,3 0 0 0,0 3 0 16,-7-4 0-16,-3 7 0 0,3-3 0 15,-3-3 0-15,-1 6 0 0,1 0 0 0,-4 0 0 0,3 0 10 0,-2 0-10 0,-8 0 0 0,3 0-10 0,-3 0 10 16,11-3-12-16,-11 3 3 0,0 0 1 0,3 0 0 31,-3 0-38-31,0 0-7 0,0 0-2 0,0 0 0 16,0 0-22-16,0 0-5 0,0 0-1 0,0 0 0 15,0 0-180-15,0 0-36 0</inkml:trace>
  <inkml:trace contextRef="#ctx0" brushRef="#br0" timeOffset="163786.354">20722 12645 1216 0,'4'0'54'0,"-4"0"11"16,0 0-52-16,0 0-13 0,3 9 0 0,-3-9 0 0,0 10 34 0,0-10 4 16,0 0 1-16,-3 3 0 0,6 3-30 0,-3-3-9 15,0 7 0-15,-3-7 0 0,6 3 0 0,-3-3 0 16,0 7 0-16,0 2 0 0,0-2 15 0,0-1-4 16,0 4-1-16,0 6 0 0,-3-7 45 0,6 7 9 15,1-7 1-15,-1 7 1 0,-3-6-8 0,0 6-2 16,4-7 0-16,-1 10 0 0,1-6-3 0,-4-1-1 15,0 4 0-15,0-6 0 0,0 6-41 0,0-7-11 16,0-2 0-16,0 2 0 0,3-2 0 0,-3-1 0 16,0-6 0-16,0 6-11 0,0 1 19 0,0-10 3 0,0 0 1 15,0 0 0-15,0 0-12 0,0 0 8 0,0 0-8 0,0 0 8 16,0 0 8-16,0 0 2 0,0 0 0 0,7-10 0 16,1 1-18-16,-5 6 0 15,1-6 8-15,-1-1-8 0,4 7 12 0,-3-6-2 0,3-4 0 0,-4 4 0 0,4-4-10 0,0-3 0 16,-3 10 0-16,3-10 0 0,-4 7 0 0,5-4 0 15,-5 4 0-15,4 6 0 0,0-10 0 0,0 4 0 16,0 0 0-16,0-1 0 0,0 7 0 0,0-3 0 16,4 3-10-16,0-4 10 0,-4 7-10 0,3 0 10 31,-3 0-10-31,0 0 10 0,0 7-8 0,4-4 8 0,-4 3 0 0,0-3-9 0,0 7 9 0,-3-7 0 16,3 6 0-16,0 4 0 0,-4-4 0 0,4 7 0 15,-3-4 0-15,3 1 0 0,-7 6 0 0,4-4 0 0,-1 4 8 16,1-6-8-16,-4 6 8 0,0-7-8 0,0 7 8 15,3-7-8-15,4 4 0 0,-3-3 0 0,-1-1 0 0,1 1 8 16,-1-4-8-16,1 1 0 0,-1-1 0 0,-3-6-8 31,4 6-25-31,-4-9-5 0,0 0-1 0,0 0 0 16,0 0-109-16,0 0-23 0,0 0-4 0,0 0-315 0,0 0-63 0</inkml:trace>
  <inkml:trace contextRef="#ctx0" brushRef="#br0" timeOffset="164162.432">21251 12940 230 0,'0'0'20'0,"0"0"-20"16,0 6 0-16,-3 0 0 0,-1 4 388 0,1-4 72 15,-1 0 16-15,4 4 2 0,4 5-367 0,-4-2-74 16,3-10-14-16,-3 13-3 0,4-10-20 0,3 13 0 15,-4-7 0-15,1-2 0 0,-4-1 0 0,0 4 0 0,3-4 0 0,1 1 0 16,-4-1-9-16,4-6-9 0,-4 7-2 0,0-1 0 16,0-9 20-16,0 0 0 0,-4 3 0 0,4-3 0 15,0 0-12-15,0 0 2 0,0 0 0 0,0 0 0 32,0 0-107-32,0 0-22 0,0 0-4 0,0-3-1 0</inkml:trace>
  <inkml:trace contextRef="#ctx0" brushRef="#br0" timeOffset="164343.03">21174 12739 2329 0,'0'0'103'0,"0"0"21"0,0 0-99 0,0 0-25 16,0 0 0-16,0 0 0 0,0 0 40 0,7 0 4 15,-4 6 0-15,4-2 0 16,-7-4-80-16,7 0-16 0,0 0-4 0,4 3 0 15,-7-3-141-15,6 0-29 0,1 0-6 0</inkml:trace>
  <inkml:trace contextRef="#ctx0" brushRef="#br0" timeOffset="168356.001">21671 12868 954 0,'-10'-3'42'0,"10"3"9"0,0 0-41 0,0 0-10 0,0 0 0 0,0 0 0 16,-4-4 0-16,4 4 0 0,0 0 0 0,0 0 8 16,-3-6-8-16,3 6 0 0,7-3 0 0,3-3 8 15,-6 3 22-15,3-4 4 0,0 4 1 0,0 3 0 16,7-9 43-16,-7 9 9 0,-7 0 1 0,7-3 1 0,4-4-15 0,-1 7-3 16,-10 0-1-16,0 0 0 0,0 0-14 0,0 0-2 15,0 0-1-15,0 0 0 0,-14 7-9 0,4-4-3 16,10-3 0-16,-8 6 0 0,-9 0-22 0,6 4-5 15,1-1-1-15,-1-3 0 0,4 1-13 0,-4-1 9 16,4-3-9-16,0 7 8 16,7-10-8-16,0 0 0 0,-7 3 0 0,7-3 0 15,0 0 0-15,-3 9 0 0,3-9 0 0,-4 9 0 0,4-9 0 0,0 0 0 0,0 0 0 0,-7 7 0 16,0-1 0-16,7-6-9 0,0 0 9 0,0 0 0 16,0 0-19-16,0 0 3 0,0 0 1 0,4 0 0 15,-4 0 3-15,3 9 0 0,-3-9 0 0,7 10 0 16,0-10 12-16,-7 0 0 0,0 0 0 0,4 9-9 31,6-6 9-31,-3 7 0 0,-7-10 0 0,0 0 0 16,0 0 0-16,4 6 0 0,3-3 0 0,-7-3 0 0,0 0-9 0,0 0 9 0,7 10-10 0,-7-10 10 15,0 0-20-15,7 3 1 0,-3 3 1 0,6-3 0 16,-6 3 6-16,-4-6 2 0,7 7 0 0,0 2 0 16,7 1 10-16,-3-4 0 0,-11 0 0 0,3 0 0 15,4 4 0-15,0-7 0 0,-7-3 0 0,0 12 0 16,-3-2 0-16,-1-1 0 0,8 4 0 0,-4-4 0 15,-7 1 0-15,3-1 8 0,8 0-8 0,-8-5 0 16,-3 5 0-16,4-6 0 0,-5 6 0 0,8-9 8 16,-3 10-8-16,-4-10 0 0,-4 9 0 0,1-6-8 15,3 4 8-15,0-4 0 0,-7-3 0 0,3 0 0 16,0 6 0-16,1-3 8 0,-4-3-8 0,0 3 8 16,-1 4-8-16,1-7 0 0,4 0 0 15,-4 0 0-15,3 3-37 0,-3-3-3 0,3 0 0 0,1 6 0 16,-4-3-73-16,3-3-15 0,0 0-4 0,1 6-489 15</inkml:trace>
  <inkml:trace contextRef="#ctx0" brushRef="#br0" timeOffset="169128.718">22398 12940 518 0,'0'0'46'0,"0"0"-37"0,0 0-9 0,0 0 0 15,10 9 276-15,-10-9 54 0,0 0 10 0,0 0 3 16,8 3-259-16,-5 7-52 0,-3-10-11 0,4 9-1 16,-4 1 3-16,3-7 1 0,1 6 0 0,-1 1 0 15,-10-7 16-15,7 6 3 0,4-3 1 0,-1 4 0 16,-3-4-23-16,0 3-4 0,0 1-1 0,4-1 0 16,-1 4-16-16,1-4 8 15,-8-6-8-15,4 7 0 0,4-1 0 0,-1 4 0 0,-6-4 0 0,-1 1 0 16,4 2 0-16,4-6-22 0,-4 4 3 0,0-7 1 31,-4 6-46-31,4-9-10 0,0 0-2 0,0 0 0 16,0 0-128-16,0 0-25 0,0 0-6 0,0 0-1 0</inkml:trace>
  <inkml:trace contextRef="#ctx0" brushRef="#br0" timeOffset="169310.177">22398 12730 1785 0,'0'0'159'0,"0"0"-127"0,0 0-32 0,0 0 0 15,-7 0 186-15,7 0 31 0,0 0 7 0,0 0 0 32,0 0-248-32,0 0-49 0,0 0-11 0,7 0-1 15,0 9-87-15,-7-9-16 0,0 0-4 0,11 0-632 0</inkml:trace>
  <inkml:trace contextRef="#ctx0" brushRef="#br0" timeOffset="169890.159">22737 12789 1209 0,'0'0'108'0,"0"0"-87"16,0 0-21-16,0 0 0 0,0 0 109 0,0 0 18 16,0 0 3-16,0 0 1 0,0 0-109 0,0 0-22 15,0 10 0-15,-4-4 0 0,-7-6 0 0,4 9 0 16,4-2 0-16,-4-4 8 0,-7 6 17 0,3-6 3 16,4 7 1-16,-4-1 0 0,4-3-19 0,0-2-10 15,0-1 10-15,7-3-10 0,0 0 18 0,-3 9-2 16,-4-3-1-16,7-6 0 0,0 0-15 0,0 0 9 0,-4 7-9 0,1-1 8 15,3-6-8-15,0 3 0 0,0-3 0 0,0 0 0 16,-4 9-12-16,4-9 1 0,0 0 1 0,0 0 0 31,0 7-12-31,0-7-2 0,0 0-1 0,0 0 0 16,0 0 11-16,7 6 2 0,-7-6 1 0,7 6 0 0,-7-6 11 0,4 3 0 0,-4-3 0 0,7 10 0 16,7-4 0-16,-7-3 12 0,-7-3-2 0,0 0-1 15,0 0-9-15,7 3 12 0,4 7-12 0,-4-1 12 16,-7-9-12-16,7 3 0 0,7 4 0 0,-4-4 0 15,-10-3-8-15,11 9 8 0,3-3-10 0,-3 1 10 16,-1-1-11-16,-3-3 11 0,0 7-12 0,0-1 12 16,4-6 0-16,-7 6 0 0,-4-2 0 0,0 2 0 15,7-3 12-15,-7 4 4 0,-7-1 0 0,0 1 0 16,3-7 21-16,0 6 5 0,-3 1 1 0,0-7 0 16,-3 6-9-16,-1 1-2 0,8-1 0 0,-4-6 0 15,-4 3-22-15,0-3-10 0,8 7 8 0,-4-4-8 0,0 0 0 16,-4 1 0-16,1-4-12 0,3 6 12 0,3-6-18 0,-3 7 4 15,-4-4 1-15,1-3 0 16,3 3-22-16,0-2-4 0,-4-1-1 0,4-3-524 16,-4 0-104-16</inkml:trace>
  <inkml:trace contextRef="#ctx0" brushRef="#br0" timeOffset="170577.941">23424 12921 115 0,'0'0'10'0,"0"0"-10"0,0 0 0 0,0 0 0 16,0 0 221-16,0 9 43 0,0-2 8 0,0-4 1 15,0 9-141-15,4-2-29 0,-4-1-6 0,0 1-1 16,4 2-24-16,-4 1-6 0,0-4-1 0,0 7 0 16,0-4-43-16,0 1-9 0,-4 9-1 0,4-10-1 15,-4 4-11-15,4-3 0 0,-7-1 0 0,7-2 0 16,-3 2 0-16,-1-3 0 0,1 1 0 0,3-1 0 16,0-9-21-16,-4 3 0 0,1 7 0 0,3-10 0 15,0 0-131-15,0 0-25 0,-14 0-6 0,14 0-1 0</inkml:trace>
  <inkml:trace contextRef="#ctx0" brushRef="#br0" timeOffset="170767.396">23502 12727 1839 0,'0'0'40'0,"0"0"9"0,0 0 2 0,0 0 1 0,0 0-42 0,0 0-10 0,7 3 0 0,-3 6-543 15,-4-9-110-15</inkml:trace>
  <inkml:trace contextRef="#ctx0" brushRef="#br0" timeOffset="171330.166">23587 13025 979 0,'0'0'43'0,"0"0"9"0,0 0-41 0,-4 12-11 0,4-12 0 0,-3 0 0 15,3 0 288-15,0 0 56 0,0 0 12 0,0 0 1 32,0 9-320-32,0 1-64 0,3-4-13 0,1 0-2 0,-4-6 27 0,3 7 6 0,-3-7 1 0,7 3 0 15,-7-3 8-15,4 6 0 0,-1-3 0 0,1 7 0 16,-4-10 17-16,0 3 6 0,0 6 1 0,0 1 0 16,0-10 3-16,0 9 1 0,0-6 0 0,0-3 0 15,0 0-16-15,0 10-4 0,0-10 0 0,0 0 0 16,0 0-8-16,0 9 0 0,0-9 0 0,0 0 0 0,0 0 0 0,0 0 8 15,7 3-8-15,-7-3 8 0,0 0 12 0,0 0 3 16,7-3 0-16,0-6 0 0,0-1-12 0,0 1-3 16,4-4 0-16,-4 4 0 0,0-4 5 0,3-6 1 15,1 7 0-15,-4-7 0 16,4 7-38-16,-1-7-8 0,1 6-2 0,-4 4 0 16,0-4 21-16,0 4 4 0,0-1 1 0,0 4 0 0,-3 0 8 0,-4 6 0 0,7 0 0 0,-4-3 0 15,4-4 8-15,-7 7-8 0,7 7 10 0,4-4-10 16,0-3 0-16,-1 9 8 0,-3-6-8 0,7 4 0 15,-3-4 8-15,-1 6-8 0,5 1 11 0,-8-1-11 16,0-6 14-16,0 10-4 0,0-4-1 0,0 7 0 16,0-10 8-16,0 10 2 0,-4-4 0 0,1-2 0 15,3-1-39-15,0-3-7 0,0 4-1 16,-3-1-1-16,3-3 7 0,-7 1 2 0,3 2 0 0,-3-9 0 31,0 6-87-31,0-6-17 0,0 0-3 0,0 0-1 0,0 0-10 0,0 0-2 0,7 4-1 0,-7-4 0 0</inkml:trace>
  <inkml:trace contextRef="#ctx0" brushRef="#br0" timeOffset="171900.057">24098 13034 1209 0,'0'0'108'0,"0"0"-87"0,0 0-21 0,0 0 0 0,0 0 186 0,0 0 33 16,0 0 6-16,0 0 2 16,0 0-214-16,0 0-42 0,0 0-9 0,11 0-2 0,-4 0 29 0,0 3 11 15,-7-3-8-15,7 0 8 0,0 0-12 0,0 6 4 32,0-3 0-32,-7-3 0 0,7 10 19 0,-3-4 4 15,3 0 1-15,-4 10 0 0,-3-10 29 0,4 4 7 0,-1-1 0 0,-3 4 1 0,4-4-6 0,-1 1-2 16,-3 2 0-16,4-3 0 0,0 1-25 0,-1-1-6 15,-3-9-1-15,4 3 0 0,-4-3-13 0,3 10 11 16,4-1-11-16,-7-9 10 0,7 0-2 0,0 0 0 16,0 0 0-16,0-3 0 0,-3-3 0 0,3 3 0 15,0-4 0-15,0 7 0 0,-3-6 20 0,-1 0 3 16,1 3 1-16,-1-4 0 16,4-2-16-16,-3-3-4 0,3 2 0 0,0 7 0 15,0-6-3-15,0-4-1 0,0 4 0 0,0-4 0 16,0-3-8-16,4 4 0 0,-4-1-10 0,0-5 10 15,3 8-8-15,1-2 8 0,-4-1 0 0,0-3-9 16,0 10-3-16,0-3 0 0,4-1 0 0,-4 1 0 16,0 6-31-16,0-4-6 0,0 4-2 0,0-3 0 15,-7 6-125-15,0 0-24 0,7 0-6 0,-7 0-1 0</inkml:trace>
  <inkml:trace contextRef="#ctx0" brushRef="#br0" timeOffset="172438.148">24747 12952 748 0,'0'0'67'0,"0"0"-54"0,0 0-13 0,0 0 0 15,0 0 194-15,0 0 36 0,0 0 7 0,0 0 2 16,0 0-191-16,0 0-39 0,0 0-9 0,0 0 0 16,0 0 8-16,0 0 0 0,0 0 0 0,0 0 0 15,-7 0-8-15,0 0 0 0,-3 0 9 0,3 0-9 16,0 7 33-16,-4-4 3 0,0-3 0 0,1 9 0 15,-1-6 32-15,4 7 8 0,-3-4 0 0,-1 3 1 16,0-2-46-16,1 2-10 0,3 1-1 0,-4 2-1 16,1-3-19-16,-1 7 0 0,4-3 8 0,0-1-8 15,0 1 0-15,3-4 10 0,4 10-10 0,-3-6 8 16,-1-4 0-16,4 0-8 0,-3 4 12 0,3-4-4 16,0-9-8-16,0 0-14 0,3 3 3 0,-3-3 1 15,4 10 10-15,-4-10 0 0,7 6-9 0,-7-6 9 0,0 0-12 0,10 3 1 0,1-6 1 0,0-3 0 16,-1-4 10-16,-3 7 0 0,4-6 0 0,-1-1 0 15,1 1 0-15,-4 3 9 0,0-4-9 0,4 1 0 16,-4 0 9-16,0-1-9 0,0-2 0 0,0 2 9 16,0 1-9-16,-3-1 0 0,3 7 0 0,-4-6 8 15,-3 9-8-15,0 0 0 0,0 0 0 0,0 0 0 32,0 0 12-32,0 0 1 0,0 0 0 0,0 0 0 15,0 0 9-15,0 0 2 0,-3 12 0 0,3-2 0 0,0 2-2 0,0 4 0 0,0-3 0 0,0-1 0 16,3-2-2-16,-3 2 0 0,4 4 0 0,-1-4 0 15,4-2 2-15,0 2 0 0,-3 1 0 0,3-4 0 32,0 1-43-32,0-7-9 0,0 6-2 0,0-9 0 0,0 10 11 0,0-10 1 0,4 0 1 0,-4 0 0 31,0 0-27-31,0-4-6 0,4-2 0 0,-4-3-1 0,0 2-127 16,3-8-26-16,-3 2-5 0,4-6-1 0</inkml:trace>
  <inkml:trace contextRef="#ctx0" brushRef="#br0" timeOffset="172738.429">25040 12498 2084 0,'0'0'92'0,"0"0"20"0,0 0-90 0,0 0-22 15,0 0 0-15,0 0 0 0,0 0 28 0,0 0 2 16,0 0 0-16,0 0 0 0,4 9-30 0,-1 4-20 15,-3 2 4-15,4-2 0 0,-1-1 16 0,-3 10 0 16,0 0-8-16,0-3 8 0,0 3 0 0,0 6 0 16,-3-3 11-16,-1 7-11 0,1-4 30 0,-1 3-1 15,-3 1 0-15,4-1 0 0,-4 0-17 0,3 1-3 16,0-7-1-16,1 6 0 0,-4-9-8 0,0 6 0 0,3-3 9 16,-3-3-9-1,4-3 0-15,-1 0 0 0,1-3 0 0,-1 3 0 16,4-7-43-16,-3-3-3 0,-1 1-1 0,4-1 0 0,0-9-117 15,0 0-24-15,0 3-5 0,0-3-552 0</inkml:trace>
  <inkml:trace contextRef="#ctx0" brushRef="#br0" timeOffset="172972.676">25206 13084 1785 0,'0'0'159'0,"0"0"-127"0,0 6-32 0,-4 4 0 15,4-1 213-15,0 4 37 0,0-4 7 0,4 1 2 16,-4-1-259-16,7 0-51 0,-3 1-10 0,-1-7-3 16,-3-3-96-16,0 0-19 0,7 12-4 0,-7-12-1 15,4 10-35-15,-4-10-7 0,0 0-2 0,0 0 0 31,0 0 138-31,0 0 27 0,0 0 6 0,0 0-207 0,0 0-42 0</inkml:trace>
  <inkml:trace contextRef="#ctx0" brushRef="#br0" timeOffset="173141.778">25273 12890 288 0,'0'0'25'0,"0"0"-25"0,0 0 0 0,0 0 0 15,0 0 520-15,0 0 98 0,0 0 20 0,0 0 4 32,0 0-591-32,7 9-119 0,0-3-23 0,-3-3-621 0,6-3-124 0</inkml:trace>
  <inkml:trace contextRef="#ctx0" brushRef="#br0" timeOffset="173707.824">25746 12974 748 0,'0'0'67'0,"0"0"-54"16,0 0-13-16,-4-3 0 0,1-6 236 0,-1 6 44 15,1-4 8-15,3 4 3 0,-7-6-233 0,7 9-46 16,-4-3-12-16,-3-4 0 0,0 7 0 0,0 0 0 16,0-3 0-16,0 3 0 0,0 0 8 0,-4 3 0 15,-3-3 0-15,0 0 0 0,0 10-8 0,0-4 0 16,-4 0 0-16,0 4 0 0,1-1 17 0,-1 4 5 16,-3 2 1-16,3-2 0 0,1 0 16 0,-4 5 3 0,3-5 1 15,4 6 0-15,0-7-22 0,3 7-4 16,0-3-1-16,8-1 0 0,-4-2-6 0,3-4-2 0,4 4 0 0,4-4 0 15,-4-6-8-15,7 7 0 0,-4-10 0 0,5 6 0 16,2-3 0-16,1-3 0 0,-1 0-12 0,8 0 12 16,-4 0 0-16,0-9 0 0,0 6 0 0,4-7 0 15,-4 1 20-15,4-4 1 0,-4 4 1 0,0 0 0 16,0-1 5-16,-3-2 1 0,3 2 0 0,-4-2 0 16,1-1 7-16,-1-3 1 0,1 1 1 0,0-4 0 15,-4 0-13-15,0 3-4 0,0-2 0 0,0-4 0 16,0 0-8-16,0 0-3 0,-4-6 0 0,5 2 0 15,-5-2 6-15,1 0 1 0,-1 3 0 0,1-3 0 16,-4 6 10-16,0 0 2 0,3 3 1 0,-3-3 0 16,-3 9-29-16,3 1 8 0,0-1-8 0,0-2 0 15,-4 5-13-15,4 7-6 0,0-6-1 0,0 9 0 16,0 0-15-16,-3-10-3 0,3 7-1 0,0 3 0 31,0 0-25-31,0 0-6 0,-4-6-1 0,4 6 0 16,0 0-90-16,0 0-19 0,0-3-3 0</inkml:trace>
  <inkml:trace contextRef="#ctx0" brushRef="#br0" timeOffset="175931.214">25982 13225 230 0,'0'0'20'0,"0"0"-20"0,0 0 0 0,0 0 0 0,0 0 208 0,0 0 38 16,0 0 7-16,0 0 2 0,0 0-163 0,0 0-33 16,0 0-7-16,4 13 0 0,-4-13-19 0,3 6-3 15,-3-6-1-15,4 3 0 0,-4-3 11 0,7 10 1 16,3-10 1-16,-3 9 0 0,-7-9 12 0,4 3 2 15,6 7 1-15,-2-4 0 0,-1-3-28 0,0 6-5 16,0-6-2-16,0 4 0 0,-4-4-14 0,4 6-8 16,-7-9 10-16,4 13-10 0,-1-7 9 0,4 7-9 15,-7-4 8-15,-7-6-8 0,4 7 10 0,-1 2-10 0,-3-2 12 16,4-1-12-16,-8-3-11 0,4 0-9 0,4 1-1 16,-1-4-1-1,-3 3-16-15,-4-3-3 0,8 0-1 0,3-3-480 0,-7 7-96 0</inkml:trace>
  <inkml:trace contextRef="#ctx0" brushRef="#br0" timeOffset="176684.924">26709 12962 1220 0,'-7'0'54'0,"7"0"11"0,-7 0-52 0,3 0-13 16,1 0 0-16,3 0 0 0,-7-3 25 0,3 3 3 16,1-7 0-16,3 7 0 0,0 0-20 0,-8 0-8 15,5 0 8-15,3 0-8 0,0 0 0 0,0 0 0 0,-7 0 0 0,-4 7 0 16,1-4 0-16,-1 6 0 0,1 1 0 0,-5-7 0 15,1 12 16-15,0-2 5 0,-3-4 1 0,2 4 0 16,1-1 2-16,0 7 0 0,0-6 0 0,0-4 0 16,0 10-7-16,3-3-1 0,1-7 0 0,3 7 0 15,0-4-4-15,3 1 0 0,1-1-1 0,-1-2 0 0,4-4-11 16,0-6 0-16,4 3 0 0,3 7 0 0,0-7 0 0,0-3 0 16,3 0 0-16,1 0 0 0,0-3 0 0,3 3 0 15,0-7 0-15,0 4 0 0,-4 0 0 0,5-3 0 16,-1 6 0-16,0-10 0 0,-4 7 0 0,1-6 0 15,0 6 8-15,-4-4-8 0,0-2 12 0,3 6-2 16,-6-6-1-16,6 5 0 0,-3-2 5 0,0 3 1 16,-7 3 0-16,4-9 0 0,3-1 8 0,-3 7 1 15,6-3 1-15,-6 3 0 0,-1-7-2 0,1 7-1 16,3-6 0-16,-4 2 0 0,-3 1-9 0,0 6-1 16,0 0-1-16,0 0 0 0,4-6 3 0,-4 6 1 15,0 0 0-15,0 0 0 0,0 0 8 0,0 0 1 0,0 0 1 0,7 12 0 16,-4-2-14-16,-3-1-3 0,4 4-8 0,-4-4 12 15,3 4-12-15,-3 2 0 0,4-2 0 0,-4-1 0 16,4-2 9-16,-4 2-9 0,3-2 8 0,1-1-8 16,-1 1 0-16,1-7 0 0,-4-3 0 0,3 9 0 15,1 4 0-15,-4-13-9 0,0 0 9 0,0 0-10 32,0 0-26-32,0 0-6 0,0 0-1 0,7 0 0 15,-4-3-137-15,-3 3-27 0,14-13-5 0,-14 13-2 0</inkml:trace>
  <inkml:trace contextRef="#ctx0" brushRef="#br0" timeOffset="177215.291">27055 12905 979 0,'0'0'87'0,"0"0"-70"15,0 0-17-15,0 0 0 0,0 0 241 0,0 0 45 16,0 0 9-16,0 0 1 16,0 0-287-16,0 0-57 0,0 0-12 0,0 0-3 15,0 0 10-15,0 0 1 0,-4 3 1 0,-3 7 0 16,0-7 25-16,0 3 5 0,-4-3 1 0,4 7 0 0,-3-4 35 0,-1 0 7 16,0 4 2-16,1-1 0 0,-1 1 41 0,1-1 9 15,-1-6 2-15,4 7 0 0,0-7-39 0,3 6-7 16,-3 1-2-16,4-4 0 0,-1 0-28 0,4-6 0 15,0 0 0-15,0 0 0 16,0 0-20-16,0 0-9 0,4 6-3 0,-4-6 0 0,0 0 7 0,0 0 1 0,0 0 0 0,0 0 0 16,10 0 24-16,-2 0 0 0,-1 0 0 0,-7 0 0 15,10 3 0-15,-10-3 0 0,0 0 0 0,7 0 0 16,-7 0 0-16,11 0 0 0,-11 0 0 0,7 7 0 16,3-4 0-16,-10-3 0 0,0 0 0 0,4 6 0 15,-4-6-8-15,7 6 8 16,0 1-8-16,0 2 8 0,-3-6 0 0,3 10 0 15,-7-13 0-15,3 9 0 0,4 1 0 0,-3-7 0 0,-4-3 0 0,3 9 11 16,1 1 2-16,-1-1 1 0,-3-6 0 0,0 6 0 16,0-9 18-16,0 10 4 0,0-1 1 0,0 1 0 15,-3-1-2-15,-1-6-1 0,1 10 0 0,-4-7 0 16,0 3-18-16,-4-2-4 0,4-1-1 0,0-3 0 16,0 7-20-16,-4-1-4 0,-3 0-1 0,7-5 0 15,0 5-27-15,-3-3-6 0,3-3-1 0,-1 0 0 16,1-3-28-16,4 0-7 0,3 0-1 0,-7 0-444 15,7 0-88-15</inkml:trace>
  <inkml:trace contextRef="#ctx0" brushRef="#br0" timeOffset="177674.096">27873 12645 57 0,'0'0'0'0,"0"0"0"0,0 0 0 0,0 0 0 15,0 0 0-15,0 0 0 0,4 9 416 0,-1 1 77 16,-3-7 16-16,0 6 3 0,0 4-411 0,0-4-82 16,0 7-19-16,-3 0 0 0,3 3 0 0,-4-7 0 15,4 10 0-15,-4 0 0 0,1-3 10 0,-1 9 2 16,1-6 0-16,-4 3 0 0,3-3 25 0,-3 3 6 15,4 0 1-15,-1-3 0 0,1 0-10 0,-4 0-2 16,0-3 0-16,3 3 0 0,0 0-17 0,1-3-4 0,-4-1-1 16,3-2 0-16,4 3-10 0,0-7 0 0,-3-2 0 0,-1-1 0 15,8 4-9-15,-4-7-4 0,0-6-1 0,0 0 0 32,0 0-58-32,0 0-11 0,0 0-2 0,0 0-515 0,0 0-104 0</inkml:trace>
  <inkml:trace contextRef="#ctx0" brushRef="#br0" timeOffset="177921.266">27675 12981 1094 0,'0'0'48'0,"0"0"11"0,0 0-47 0,0 0-12 0,0 0 0 0,0 0 0 15,0 0 344-15,7 3 66 0,-7-3 14 0,8 0 2 16,2 0-356-16,1 6-70 0,-4-3-16 0,7-6-3 15,0 3 7-15,4 0 2 0,-1-6 0 0,4 3 0 32,-3-4-28-32,0 4-6 0,-1-6 0 0,1 6-1 0,0-4 12 15,-4 1 2-15,0 0 1 0,-4-4 0 0,5 7-18 0,-5-3-3 0,-3 0-1 0,0-1 0 16,0-2-104-16,-3 0-20 0,3 2-5 0,-4 1-557 16</inkml:trace>
  <inkml:trace contextRef="#ctx0" brushRef="#br0" timeOffset="178425.837">28116 12582 1796 0,'0'0'40'0,"0"0"8"0,0 0 1 0,0 0 1 0,4-9-40 0,3 6-10 0,-7 3 0 0,7-3 0 16,4-4 8-16,-4 7 0 0,-7 0 0 0,10 7 0 16,-3-7 6-16,4 3 1 0,-11-3 0 0,3 9 0 15,4-6 11-15,-3 13 2 0,-4-10 1 0,4 13 0 16,-4-6 3-16,0 5 0 0,0 4 0 0,-4-3 0 15,0 3 15-15,1 0 3 0,-1 10 1 0,-3-4 0 16,0-3 5-16,-3 3 0 0,3-3 1 0,0 3 0 16,0-3-36-16,0-3-7 0,-4-3-2 0,4 3 0 15,3 0-12-15,-3-3 0 0,0-7 0 0,4 7 0 16,-1-6 0-16,4-4 0 0,-7 4 0 0,4-4 0 0,3 1 0 16,0-1 0-16,0-9 0 0,0 0 0 0,0 0 9 0,0 0-1 15,0 0 0-15,0 0 0 0,0 0-8 0,0 0 8 16,0 0-8-16,0 0 8 0,0 0-8 0,0-9 0 15,7-1 0-15,-4 1 0 0,4-4-10 0,-3 4 10 16,6-4-13-16,-3 4 5 0,4-4 8 0,0 4-13 31,-4 0 5-31,3-1 8 0,-3 7 0 0,4-3 0 0,-1 6 0 16,1-3 0-16,0 3 0 0,-4 0 0 0,3 0 0 0,-10 0 0 16,0 0 8-16,11 3-8 0,-1 3 0 0,5-3 8 15,-5 3-8-15,1-2 12 0,-1 5-12 0,1-6 12 0,-1 6-12 0,-3 1 0 16,4 2 0-16,-4-2 8 0,0-1-8 0,0 4 0 15,-3-4 0-15,3 4 8 0,-4-4-8 0,-3 7 0 0,0-10 0 0,0 3 0 16,0 1-14-16,0-10-2 0,0 9 0 0,0-9 0 31,0 10-39-31,0-10-8 0,0 0-1 0,0 0-1 16,0 0-47-16,0 0-8 0,0 0-3 0,0 0 0 16,0 0-141-16,0 0-29 0,0 0-6 0,0 0-1 0</inkml:trace>
  <inkml:trace contextRef="#ctx0" brushRef="#br0" timeOffset="178889.042">28494 13078 1825 0,'0'0'80'0,"0"0"18"0,0 0-78 0,0 0-20 15,0 0 0-15,10 6 0 0,1-6 16 0,-4 0-1 16,4 0 0-16,-1 0 0 0,1-6-27 0,3 6-6 15,-7 0-1-15,4-3 0 0,-1-4-1 0,1 4-1 16,-4 0 0-16,3-3 0 0,-6-4 29 0,7 10 7 16,-8-9 1-16,8 3 0 0,-8 0 39 0,4-4 8 15,-3 1 1-15,3-4 1 0,0 4-37 0,0-1-8 16,0-2-2-16,0 9 0 0,0-7-18 0,-3 1 0 16,3-1 0-16,-7 10 0 0,0-9 0 0,3 6 0 15,-3 3 8-15,-3-3-8 0,-4-4 8 0,3 7-8 16,-7 0 12-16,1 0-12 0,-1 0 8 0,1 0-8 15,-4 7 0-15,3-4 0 0,-3 0 8 0,0 3-8 0,3-3 0 0,-3 7 0 16,0-10 32-16,3 12 2 0,-3-2 1 0,4-1 0 31,3 1-19-31,0 2-3 0,0 1-1 0,3-4 0 16,-3 10 32-16,7-7 7 0,-4 7 1 0,4 0 0 0,-3-3-29 0,3 3-6 16,0-7-1-16,3 10 0 0,1-13-16 0,0 10 0 15,-1-6 8-15,4 6-8 0,0-7 0 0,0 1 0 16,0-4-11-16,0 1 11 0,0-1-16 0,4-6 3 0,-4 7 1 15,0-10 0 1,0 9-36-16,4-9-6 0,-4 6-2 0,0-6 0 16,3 3-99-16,5-6-20 0,-5-3-4 0,1 6-657 0</inkml:trace>
  <inkml:trace contextRef="#ctx0" brushRef="#br0" timeOffset="179826.494">29644 12949 1335 0,'0'0'29'0,"0"0"7"0,0 0 0 0,0 0 2 0,3-9-30 0,1 6-8 16,-4-4 0-16,0 7 0 16,4-9-27-16,-4 9-6 0,0 0-2 0,0-6 0 0,0 6 35 0,0 0 0 15,-8-7 0-15,5 7 0 0,-8 0 35 0,1 0 4 16,-1 0 1-16,1 0 0 0,-5 7 18 0,1-1 4 15,-3-6 1-15,3 9 0 0,3-2 5 0,-3-4 0 16,-4 9 1-16,4-2 0 0,4-4-30 0,-1 0-7 16,-3 4 0-16,3 5-1 0,1-2-8 0,3 0-2 15,-4 5 0-15,4-5 0 0,-4-1-21 0,4 7-8 16,4-6 0-16,-1 6 0 0,4-7 8 0,0 4 11 16,0-1-3-16,4-5 0 0,-4-10-8 0,3 9 0 15,4 1 0-15,-3-1 0 0,3-6 0 0,0 7 0 16,-7-10 0-16,7 3 0 0,4-3 0 0,-1 0 0 0,1-3 0 0,3 3 0 15,-3-10 0-15,-1 10 0 0,4-9 0 0,-3-1 0 16,3 4-16-16,-3-3-6 0,-1-1-1 0,-3 1 0 16,4 0 11-16,-4-1 3 0,0 1 0 0,0-4 0 15,-4 4 9-15,5-4 0 0,-5 4 0 0,1-1 0 16,-1-2 0-16,1 2 0 0,-4 1 0 0,0 3 8 16,0 0 16-16,0 6 4 0,0-10 1 0,0 10 0 15,0 0 1-15,0 0 0 0,0 0 0 0,0 0 0 16,0 0 1-16,0 0 0 0,0 0 0 0,0 0 0 15,0 0-31-15,0 0-13 0,0 0 1 0,7 10 0 16,-4 2 21-16,4-3 5 0,-3 1 1 0,-1 2 0 0,1-2-15 16,-1 9 0-16,1-7 0 0,-1 1 0 0,-3 2 0 0,4 1 0 31,0-7 0-31,-1 7 0 16,1-3-32-16,-4-1 0 0,3-2 0 0,1-1 0 0,-4 0-17 0,0-2-3 0,0 2-1 0,3-3 0 15,-3-6-92-15,0 0-19 0,0 0-3 0,0 0-1 0</inkml:trace>
  <inkml:trace contextRef="#ctx0" brushRef="#br0" timeOffset="180228.235">29849 13191 1267 0,'0'0'56'0,"0"0"12"0,0 0-55 0,0 0-13 15,0 0 0-15,0 0 0 0,0 0 196 0,0 0 36 16,0 0 7-16,0 0 1 0,0 0-209 0,0 0-43 0,0 0-8 0,0 0-1 16,0 0 10-16,0 0 3 0,0 0 0 0,0 0 0 15,0 0 8-15,0 0 11 0,0 0-3 0,0 0 0 16,0 0 47-16,0 0 9 0,3-7 1 0,-3 7 1 16,0-12-8-16,0 2-2 0,0 7 0 0,0-6 0 15,4-10-28-15,-4 10-7 0,0-4-1 0,0 4 0 16,3-4-20-16,1-6 0 0,-1 7 0 0,8-7-8 15,-1 3 8-15,-3 1-13 0,0 2 5 0,1 1 8 16,-1-1 0-16,3-3 0 0,-3 10 0 0,0-3 0 16,4-1 0-16,-4 4 0 0,0-7 0 0,0 10 0 15,0-3 0-15,-7 6 0 0,7-3 0 0,-7 3 0 16,7-6-13-16,-7 6-5 0,0 0-1 0,0 0 0 16,7-3-29-16,-7 3-5 0,0 0-2 0,0 0 0 15,11-4-96-15,-1 4-19 0,-10 0-4 0,7 0-1 31,1 4-52-31,2-1-10 0,4 6-3 0,-3-3 0 0</inkml:trace>
  <inkml:trace contextRef="#ctx0" brushRef="#br0" timeOffset="180940.322">30353 12968 1450 0,'0'0'64'0,"0"0"14"0,0 0-62 0,0 0-16 15,0 0 0-15,0 0 0 0,0 0 72 0,0 0 12 0,0 0 3 0,0-6 0 16,0 6-63-16,0-3-12 0,-4-4-2 0,4 7-1 16,-7-3 7-16,0 0 0 0,0 3 1 0,-3 0 0 15,-4 0 7-15,0 0 2 0,3 3 0 0,0 0 0 16,-6-3-8-16,3 7-2 0,-1-4 0 0,5 6 0 16,-4-6 9-16,3 7 2 0,-3-4 0 0,4 3 0 15,-1-2-3-15,4 2-1 0,0 1 0 0,0 2 0 16,0-3-23-16,3 1 0 0,1 2 0 0,3-2 0 15,-4-1 0-15,4 4-8 0,0-4 0 0,0 1 0 16,0-7-4-16,0-3-1 0,0 0 0 0,0 9 0 16,0-9 13-16,7 10-9 0,-7-10 9 0,7 0-8 15,4 0 8-15,-4 6 0 0,0-6 8 0,4-6-8 16,-1 6 16-16,1 0-2 0,3-10 0 0,-4 10 0 16,1-3 10-16,3-3 1 0,0 3 1 0,-3-7 0 0,-1 7-26 15,-3-3-14-15,4-4 2 0,0 7 0 0,-8-6 12 0,4-1-9 16,0-2 9-16,0 2-8 0,4 1 16 0,-4-3 3 15,-4 2 1-15,4 1 0 0,-3-4-12 0,0 4 0 16,-4 6 0-16,3-7 0 0,-3 10 9 0,4-3-9 16,-4 3 10-16,0 0-10 0,0 0 8 0,0 0-8 15,0 0 0-15,0 0 0 0,0 0 8 0,0 0-8 16,0 0 0-16,0 0 9 0,0 0-9 0,3 3-9 0,4 7 9 16,-3-1-13-16,-4-9-2 0,3 9 0 0,1 4 0 0,-1-4 0 15,1 4 24-15,-1-1 5 0,4-2 1 0,-3 2 0 16,-1-2-15-16,1 9 0 0,0-7 0 0,-4 7 0 15,3 0 0-15,1-4 0 0,-1 1 0 0,-3 0 0 16,-3-4 0-16,3 7 0 0,3-6 0 0,1 6 0 16,-8-1 0-16,8-5 0 0,-1 9 0 0,1-10 0 15,-4 7 0-15,3-6 0 0,-3 6 0 0,0-7 0 16,4 7 0-16,-1-7 0 16,-6 7 0-16,-1-6 0 0,8 6 0 0,-4-7 0 15,-4 7 0-15,4-6 0 0,-3-4 0 0,3 10 0 0,-7-4 0 0,3 4 0 16,-3 0 0-16,0-6 0 0,-4-4 0 0,1 0 9 15,-1 4 14-15,1-4 2 0,3-5 1 0,-4 5 0 16,0 0-26-16,1-6 0 0,-4 7 0 0,0-4 0 16,0-3 0-16,-4 4-16 0,4-4 4 0,-7-3 1 0,3-3 11 0,0 3-13 15,1 0 5-15,-1-7 8 0,0 7-21 0,1-3 3 16,3-3 1-16,0-7 0 16,-1 4-37-16,1 0-7 0,4-4-2 0,-1 4-865 0</inkml:trace>
  <inkml:trace contextRef="#ctx0" brushRef="#br0" timeOffset="184054.301">20489 13890 345 0,'0'0'31'16,"0"0"-31"-16,0 0 0 0,0 0 0 16,0 0 248-16,0 0 44 0,0 0 9 0,4 9 2 15,-1 4-246-15,-3-4-49 0,4 1-8 0,-4-1 0 0,0 4 0 0,0-4 0 16,0 1 12-16,0 2-4 0,-4 1 4 0,1 2 1 16,-1-2 0-16,1-1 0 0,-1 7 31 0,-3 0 7 15,7-3 1-15,-3 2 0 0,-1 1 9 0,1-3 3 16,-1 3 0-16,4-7 0 0,-3 10-44 0,3-3-9 15,-4-6-2-15,1 9 0 0,-1-4-9 0,4-5-17 16,-4 6 4-16,1-7 1 0,-1-2 12 0,4 2 8 16,-3 4 0-16,-1-4-8 31,1-2-16-31,-1-1-11 0,4-6-1 0,0 7-1 16,0-10-85-16,0 0-17 0,0 0-3 0,0 0-541 0</inkml:trace>
  <inkml:trace contextRef="#ctx0" brushRef="#br0" timeOffset="184380.092">20292 14128 1926 0,'0'0'85'0,"0"0"18"0,0 0-83 0,0 0-20 16,10 0 0-16,-3 0 0 0,0-6-12 0,4 6-6 16,0 0-2-16,-4 0 0 0,3-3 20 0,1 3-10 15,-4-6 10-15,4 12-8 0,-4-3 8 0,0-3 0 16,0-3 0-16,0 3 0 0,0 3 0 0,0-3 0 16,0-3 8-16,0-3-8 0,0 6 14 0,0 0-2 15,0 0 0-15,4 0 0 0,-1-4-4 0,-3-2 0 0,4 3-8 0,0 3 12 16,3-3-12-16,3-3 0 15,1 3-9-15,0-4 9 0,-1 4-31 0,4 0 0 0,-7-3 0 0,4 3 0 16,0-4-67-16,-1 7-14 0,5-9-2 0,-5 6-568 0</inkml:trace>
  <inkml:trace contextRef="#ctx0" brushRef="#br0" timeOffset="184807.065">20881 14050 806 0,'0'0'36'0,"0"0"7"0,0 0-35 0,0 0-8 0,0 0 0 0,0 0 0 16,0 0 188-16,0 0 35 0,0 0 7 0,0 0 2 16,0 0-183-16,-4 0-36 0,-6 9-13 0,3-2 9 15,3-4-17-15,1 6-4 0,-4 1-1 0,-4-7 0 16,4 6 1-16,-4 4 0 0,1-4 0 0,-4 4 0 16,0-4 12-16,0 7 0 0,3-4 12 0,0 1-12 31,1-1 31-31,-1 4-1 0,4-3 0 0,0-1 0 0,0 7-4 0,0-7-1 15,3 1 0-15,1 6 0 16,-1-7-25-16,4 4 8 0,4-3-8 0,-4-1 0 0,0-3 0 0,3 1 0 16,4-7 0-16,1 3 0 0,2-3-13 0,1-3-5 15,-1 0-1-15,4 0 0 0,1 0 19 0,-1-9 0 16,0 6 0-16,3-3 0 0,-3 2 12 0,1-5 5 16,-1 6 2-16,-4-3 0 0,4-7-19 0,-3 4 0 15,0-1 8-15,-4 7-8 0,3-6 0 0,-3-1 10 16,-3 1-10-16,3-4 8 0,-4 4 0 0,1 0 0 15,-4 2 0-15,-4-2 0 0,4 0-8 0,-3-4 0 16,-1-3 0-16,-3 13 0 0,0-6 0 0,0-1 0 16,0 7 0-16,-3-3-11 0,2 3 11 0,-2-7 0 0,-1 7 0 0,1-3 0 31,3 6-28-31,-4-3-4 0,4-3-1 0,0 2 0 16,7 4-21-16,-4-9-4 0,-3 6-1 0,7 3-411 0,-3-6-82 0</inkml:trace>
  <inkml:trace contextRef="#ctx0" brushRef="#br0" timeOffset="186255.809">21625 13943 939 0,'0'0'41'0,"7"0"10"0,-7 0-41 0,0 0-10 0,4-9 0 0,-1 9 0 15,4-3 65-15,1 0 11 0,-5-4 3 0,4 4 0 16,-3-3-41-16,-4 6-8 0,0 0-2 0,0 0 0 15,0 0-5-15,0 0-2 0,0 0 0 0,0 0 0 16,0 0 20-16,0 0 4 0,7 6 1 0,-7-6 0 16,-4 10 3-16,4-4 1 0,4 3 0 0,-1 1 0 15,1 2-15-15,3 4-3 0,-4-4-1 0,4 1 0 0,4 6-12 0,-4-7-3 16,-7 1 0-16,4 6 0 0,3 0 0 0,0-4-1 16,-4 4 0-16,-3 0 0 0,0 0 6 0,4-4 2 15,3 4 0-15,-4-6 0 0,-6 6-15 0,3-7-8 16,10 1 10-16,-6-4-10 0,-4 7 16 0,0-4-4 15,3 1 0-15,1-4 0 0,3 1-1 0,0-1-1 16,-3-3 0-16,3 4 0 0,7-4-2 0,-14-6 0 16,0 0 0-16,0 0 0 0,10 3 9 0,-10-3 2 15,0 0 0-15,0 0 0 0,0 0-19 0,0 0 0 0,11 0 0 0,-11 0 0 16,0 0 16-16,3-9 4 0,4-1 0 0,4 7 0 16,-11-6-8-16,4-1 0 0,3-2-1 0,-4 9 0 15,8-4-11-15,-11 7 0 0,0 0 0 0,7 0-11 16,7-3 11-16,-3 3 0 0,-4 3-9 0,0-3 9 15,0 10 0-15,0-4-11 0,0-3 11 0,0 0-8 16,0 4 8-16,0-4 0 0,4 3 0 0,-11-6 0 16,0 0 12-16,7 3-1 0,0 7-1 0,0-7 0 15,-7-3 21-15,7 0 4 0,-7 0 1 0,10 0 0 16,1 0-12-16,-4 0-3 0,-7 0 0 0,7 0 0 16,7-3-6-16,-3 3-2 0,-11 0 0 0,7-10 0 0,0 10-13 0,0-9 8 0,0 9-8 0,0-10 0 15,-7 7 0-15,7-6 0 0,4-1 0 0,-8 1-10 31,-3 6 34-31,4-7 6 0,3 1 2 0,-4-4 0 16,4 4-16-16,-3-3-4 0,-4-7 0 0,7 6 0 16,0-6-4-16,0-3 0 0,-3 4-8 0,3 2 12 15,0-3-12-15,-4 0 0 0,1 7 0 0,-1-7 0 0,1 3 0 0,3 1 0 0,-4-1 0 0,-3-3 0 16,-3 7-8-16,3 2-2 0,7-9 0 0,-7 10 0 0,-7-4 10 16,7 4 0-16,0 0-9 0,3 2 9 0,-6 1-10 0,3-3 10 15,0 9-13-15,3 0 5 31,1-7-28-31,-4 7-6 0,0-6-1 0,0 3 0 0,7-3-25 0,-7 6-4 0,0 0-2 0,0 0 0 16,0 0-98-16,3-10-20 0,-3 10-4 0,0 0-625 0</inkml:trace>
  <inkml:trace contextRef="#ctx0" brushRef="#br0" timeOffset="186761.358">22310 14213 1324 0,'7'0'118'16,"-7"0"-94"-16,0 0-24 0,0 0 0 16,0 0 98-16,0 0 15 0,0 0 3 0,0 0 1 15,0 0-117-15,0 0-31 0,14-6-2 0,-7 6-1 16,0 0 34-16,4 0 0 0,-1-10 0 0,4 10 0 0,0-3 36 15,-3 3 10-15,0-9 2 0,3 9 1 0,0-10 16 0,0 10 3 16,-7-9 1-16,0 9 0 0,4-6-37 0,-4-1-8 16,0-2-2-16,0 9 0 0,-7-9-10 0,7 5-3 15,0-5 0-15,-7 9 0 0,-4-3 1 0,4-3 0 16,7-7 0-16,-3 10 0 0,-4-3-10 0,0-4 0 16,0 7 0-16,0 3 0 0,0-9 0 0,0 9 0 15,-11-10-9-15,8 10 9 0,3 0-9 0,-11 0 9 16,-6 7 0-16,2-4-9 0,5 3 9 0,-4-3 0 15,3 0-9-15,-3 7 9 0,-4-1 0 0,8 0 0 0,3 1 0 0,-4 2 0 16,-6-2 15-16,6 2-3 0,4 1 0 0,3 6 0 16,1-7 6-16,-4 7 1 0,0 0 0 0,3-3 0 15,8 2-19-15,-1 1 0 0,-10 0 0 0,11-3 0 16,3 3 0-16,0-7 0 0,-7 1 0 0,0 2 0 16,3-2 0-16,1-4-9 0,-1 1-1 0,1-7 0 15,-4-3 10-15,7 9-12 0,7-6 12 0,-7-3-12 16,-7 0-9-16,11 7-3 0,3-7 0 0,0 0 0 31,-7-7-38-31,7 7-8 0,0-3-2 0,4-6 0 0,3-1-176 16,-7 7-35-16,4-25-7 0,3 19-2 0</inkml:trace>
  <inkml:trace contextRef="#ctx0" brushRef="#br0" timeOffset="187025.108">22775 14144 172 0,'-17'9'16'0,"17"-9"-16"0,0 0 0 0,0 10 0 16,0-1 384-16,-4 1 75 0,-3-1 14 0,7-3 3 0,4 4-344 0,-1-1-70 16,-3 4-14-16,4-4-2 0,3 0-30 0,-4 4-5 15,-3-4-2-15,0 1 0 0,4-1-9 0,-1 4-12 16,1-4 2-16,-1-6 1 0,-6 7 9 0,3-1 0 15,7 1 0-15,0-7 0 0,-7-3 0 0,0 0 0 16,4 9 0-16,-4-9 0 0,0 0 0 0,0 0-13 16,0 0 3-16,0 0 1 15,14-3-95-15,-7-3-18 0,-7-4-4 0,7 4-646 0</inkml:trace>
  <inkml:trace contextRef="#ctx0" brushRef="#br0" timeOffset="187181.511">22775 13965 2782 0,'0'0'124'0,"0"0"24"0,-3 7-118 0,3-7-30 0,0 0 0 0,0 0 0 16,0 0-134-16,7 3-33 0,3 6-6 16,5-3-547-16,-1-3-108 0</inkml:trace>
  <inkml:trace contextRef="#ctx0" brushRef="#br0" timeOffset="187856.26">23125 14119 172 0,'0'0'8'0,"0"0"1"0,0 0-9 0,0 0 0 0,0 0 0 0,0 0 0 16,0 0 209-16,0 0 40 0,-11 3 8 0,4 6 2 16,0-5-127-16,-4 5-26 15,1-3-5-15,-4-3-1 0,0 7-7 0,3-1-1 16,0 1-1-16,1-7 0 0,-4 9-23 0,3-2-4 0,4-1 0 0,0 1-1 16,-4 2-43-16,4-3-8 0,4 1-1 0,-1 2-1 15,1 1-10-15,-1-4 0 0,-3 1 0 0,4-1-11 16,10 4 11-16,-7-4-8 0,-4 4 8 0,1-4-8 15,10 0 8-15,-4-5 0 0,-3-4 0 0,4 9 0 16,-4-9 0-16,7 6 0 0,3-3 0 0,1-3 0 16,-11 0-19-16,11 0-1 0,3 0-1 0,0-3 0 15,0-3 13-15,0 6 8 0,-3-9-10 0,3 5 10 16,0-5 0-16,0 6-9 0,-4-3 9 0,-2-7 0 16,2 10 0-16,1-6 0 0,-1-1 0 0,-3 1 8 15,0-1 0-15,4 1 0 0,-4-4 0 0,-3 4 0 0,-1 0 4 16,4-4 2-16,-3 4 0 0,-1 6 0 0,-3-7-14 0,0 10 0 15,4-3 0-15,-4 3 0 0,0 0 0 0,0 0 14 16,0 0-2-16,0 0-1 0,0 0 13 0,0 0 4 16,0 0 0-16,0 0 0 0,0 3-12 0,0 10-1 15,-4-4-1-15,1 0 0 0,3-5 0 0,-4 5 0 16,1 0 0-16,-1 4 0 0,4-4-14 0,0 1-16 16,4 2 3-16,-1 7 1 0,-3-6 12 0,4 5 16 15,3-5-3-15,0 6-1 0,0-7-12 0,-4 10-16 16,4-3 3-16,0-6 1 0,4 9-3 0,-4 3 0 0,0-10 0 15,0 7 0-15,-3-3 3 0,-4 3 0 0,0-3 0 0,0 3 0 16,0-3 12-16,-4-4 0 0,1 4 12 0,-4 3-12 16,3-9 34-16,-6 6 0 0,2-1 0 0,-2-5 0 15,3-1-18-15,0 4-3 0,-4-10-1 0,1 4 0 16,-1-1-12-16,0 1 0 0,1-7 0 0,3 3-10 16,-4-3 2-16,1-3 0 0,-4 0 0 0,3 0 0 31,-3-3-38-31,0-3-7 0,0 3-2 0,-8-7 0 0,5-2 5 15,3 2 1-15,0-9 0 0,-1 7 0 0,-2-1-99 0,6-5-19 0,4 5-4 16,4 0-493-16</inkml:trace>
  <inkml:trace contextRef="#ctx0" brushRef="#br0" timeOffset="188449.235">23499 13899 1612 0,'0'0'144'0,"0"0"-116"0,0 0-28 0,0 0 0 16,0 0 117-16,0 0 18 0,0 0 3 0,0 0 1 31,0 0-158-31,0 0-31 0,0 0-6 0,0 0-2 0,0 0 38 0,0 0 8 0,3 10 2 0,-3-7 0 16,4 6 10-16,-4 4 11 0,-4 3-3 0,4-1 0 15,-3 1 29-15,3 0 6 0,-4 2 1 0,0 4 0 16,1 0 9-16,-1 0 3 0,1 0 0 0,-1 6 0 16,1-6-39-16,-1 0-7 0,1 0-2 0,3-3 0 15,-4-6-8-15,1 9 0 0,-1-7 9 0,1 1-9 0,-1 3 10 16,1-7-2-16,3-2-8 0,0-1 12 0,-4 4 1 0,4-7 0 16,0-6 0-16,0 0 0 0,0 0 14 0,0 0 2 15,0 0 1-15,0 0 0 0,7-6-30 0,0 3 0 16,-3-7 0-16,3 1 0 0,-4-1 0 0,4-2 8 15,0 2-8-15,4-2 9 0,-7-7-9 0,6 3 0 16,-3-2 0-16,4-1 0 16,-4 6-28-16,3-6-4 0,1 10 0 0,-4-4-1 0,0 4 33 0,0 6 9 15,-7 3 1-15,7 0 0 0,4-6 10 0,-1 6 3 16,-3 0 0-16,0 6 0 16,4-3-23-16,-4 6 0 0,0 1 0 0,4-1 8 15,-4 4 3-15,0-4 1 0,0 1 0 0,0 2 0 0,0 1 0 0,-3-4 0 16,3 4 0-16,0-4 0 0,0 7-4 0,0-4 0 15,0 1 0-15,-4-1 0 0,4-2-8 0,0-1 0 16,-3 4 0-16,3-4 0 0,-3 4 0 0,-1-4 0 16,1 0 0-16,-1-2 0 0,1-1 0 0,-4-6-11 15,0 0 3-15,0 0 0 16,0 0-38-16,0 0-7 16,0 0-2-16,0 0 0 0,0 0-33 0,0 0-8 0,10-3 0 0,-3-7-1 15,0 1-155-15,0 0-30 0,11-16-6 0,-4 3-2 0</inkml:trace>
  <inkml:trace contextRef="#ctx0" brushRef="#br0" timeOffset="188683.311">24074 14006 864 0,'0'0'76'0,"0"0"-60"0,0 0-16 0,0 0 0 15,3 9 334-15,-3 1 64 0,0-10 13 0,4 9 2 16,-1 4-322-16,1-1-65 0,-1 7-13 0,1-6-2 15,-1 5-11-15,1-5 0 0,-4 6 0 0,3 0 0 16,1-4-20-16,-4 4 3 0,0-6 1 0,3 6 0 16,-3-7 2-16,0 7 1 0,0-7 0 0,0 1 0 15,4-4 13-15,-4 7 0 0,0-10 0 0,0 10 0 16,0-10-15-16,0 4 0 0,0-10 0 0,0 0 0 16,0 0-115-16,0 0-23 0,0 0-5 0,0 0-670 15</inkml:trace>
  <inkml:trace contextRef="#ctx0" brushRef="#br0" timeOffset="188917.279">23827 14122 2790 0,'0'0'124'0,"0"0"24"0,0 0-118 0,0 0-30 15,10 0 0-15,4 6 0 0,4-3 25 0,0 1-1 16,-4-4 0-16,3 6 0 0,5-6-24 0,2 0-14 15,1 0 2-15,0-6 0 16,3 2-44-16,0 1-8 0,-3-3-1 0,-1 6-1 16,1-9-13-16,0 9-2 0,-8-10-1 0,1 7 0 15,-4-6 5-15,0 6 1 0,0-4 0 0,-3 4 0 16,0-6-154-16,-4-1-30 0,7 1-7 0,-7-4-1 0</inkml:trace>
  <inkml:trace contextRef="#ctx0" brushRef="#br0" timeOffset="195743.116">25132 14153 1422 0,'0'0'63'0,"0"0"13"0,0 0-61 0,0 0-15 0,7-9 0 0,-7 9 0 16,7-3 60-16,0-3 10 0,-7 6 2 0,7-4 0 15,4 1-38-15,-11 3-7 0,0 0-2 0,0 0 0 16,0 0 3-16,0 0 0 0,0 0 0 0,0 0 0 16,0 0 10-16,0 0 2 0,3 7 1 0,1 2 0 15,-4 0-5-15,0 4-2 0,-4-4 0 0,1 10 0 16,-1-6-2-16,1-1 0 0,3 7 0 0,0-6 0 16,0 2-22-16,3-2-10 0,-3-1 8 0,4 4-8 0,3-3 12 15,0-1-2-15,0-2-1 0,-4-1 0 0,1 0-9 16,3-2 0-16,-7-7 0 0,7 6 0 15,-3-3-36-15,-4-3-5 0,0 0-2 0,0 0 0 16,0 0-121-16,0 0-24 0,0 0-4 0,0 0-2 0</inkml:trace>
  <inkml:trace contextRef="#ctx0" brushRef="#br0" timeOffset="195942.43">25206 13921 2455 0,'0'0'108'0,"0"0"24"0,0 0-106 0,0 0-26 15,0 0 0-15,0 0 0 16,0 0-40-16,0 0-12 0,0 0-4 0,0 0 0 16,7-9-31-16,0 6-6 0,0-3-2 0,0 2-516 0,0 4-103 0</inkml:trace>
  <inkml:trace contextRef="#ctx0" brushRef="#br0" timeOffset="196572.749">25650 13953 1724 0,'0'0'76'0,"0"0"16"0,-7 9-73 0,-3-6-19 16,-1-3 0-16,4 7 0 16,-3-4-58-16,3 3-15 0,0-3-3 0,-1-3-1 0,-2 0 43 0,3 6 9 15,0-3 1-15,0 1 1 0,0 2 51 0,0-3 9 0,0 3 3 0,7-6 0 16,0 0 22-16,0 0 5 0,-11 7 1 0,4-1 0 15,3-3-34-15,-3 6-6 0,4 1-2 0,-4-7 0 16,0 6-26-16,3-2 0 0,4 2 0 0,-3-3 0 16,-4 4 0-16,7-4 0 0,0 0 0 0,0-6 0 15,0 0 0-15,0 10-14 0,0-4 5 0,0-6 1 16,3 3 8-16,-3-3-8 0,0 0 8 0,0 0-8 16,7 9 8-16,-7-9 0 15,0 0 8-15,0 0-8 0,0 0 10 0,7 4-2 0,0-4-8 0,-7 0 12 0,0 0 1 0,7 0 0 16,4 6 0-16,-4-6 0 0,4 0-1 0,-4-6 0 15,3 6 0-15,-3 0 0 0,4 6-12 0,-4-6 0 16,3 3 0-16,-2-3 0 0,-8 0 0 0,0 0 0 16,7 9 0-16,0 1 0 0,-7-10-8 0,7 3 8 15,-7-3-12-15,3 9 12 0,4 1-13 0,-3-1 4 16,-4-9 1-16,0 10 0 0,3 2 8 0,-3-9 11 16,0-3-3-16,4 10 0 0,-4-1-8 0,3 4 0 15,-3-4 0-15,4 0-11 0,-1 1 11 0,1-7 0 16,-4 6 8-16,3 7-8 0,-3-10 0 0,0 4 0 15,0 2 0-15,0-2 0 0,0-1 8 0,-3 0-8 16,-1 1 8-16,1-7-8 0,-1 6 22 0,1-2 0 0,-8-1 0 16,4-6 0-16,-3 9-5 0,3-9-1 0,-4 7 0 0,4-4 0 15,7-3-16-15,-11 0 0 0,1 6 0 0,-1-3-9 32,1-3-19-32,-1 0-3 0,0 0-1 0,-3-3 0 15,4-3-100-15,-1 6-21 0,1 0-4 0,-1-10-538 0</inkml:trace>
  <inkml:trace contextRef="#ctx0" brushRef="#br0" timeOffset="197421.478">26843 14056 1436 0,'-7'3'32'0,"3"-3"6"0,1 0 2 0,-4 0 0 0,7 0-32 0,-4 0-8 0,-3 7 0 0,0-7 0 15,4 0 0-15,-5 3 8 0,5-3-8 0,3 0 8 16,-4 0 17-16,4 0 4 0,-7 0 1 0,0 0 0 16,0 9-18-16,0-6-3 15,-3-3-1-15,-1 7 0 0,-3-4 35 0,3 6 6 0,-3 0 2 0,4-5 0 16,3 5 3-16,-8 4 1 0,1-4 0 0,4 10 0 15,-1-7-25-15,1-2-5 0,-4 2-1 0,3 4 0 16,4-3-24-16,3-4 0 0,1 0 8 0,3-2-8 16,0 2 0-16,3 7 0 0,1-10 0 0,3 3 0 15,-4 1 0-15,1 2 0 0,3-5 0 0,0 2 0 0,0-6 0 16,-3 7 0-16,-4-10 0 0,10 3 0 0,-3-3 0 0,4 0 0 16,-1 0-11-16,-2 0 11 0,2 0 0 0,1-3 0 15,-4-7 0-15,3 10 8 0,1-9-8 0,0-1 0 16,-1 7 0-16,1-9 0 0,-4 2 0 0,0 1 8 15,3-1-8-15,1-2 8 0,-4 2-8 0,0-2 0 16,-3 3 0-16,3-1 0 16,-4 1 0-16,1-1 0 0,-1-2 0 0,1 2 8 0,3 1 8 0,-7 3 1 15,3-4 1-15,-3 4 0 0,0 6 18 0,0-9 3 16,0 5 1-16,0 4 0 0,0 0-13 0,0 0-3 16,0 0 0-16,0 0 0 0,0 0 7 0,0 10 1 15,0 2 0-15,0-2 0 0,0 2-32 0,0-2 0 0,0 2 0 0,4 4 0 16,-1-3 0-16,4-1 0 0,-3 1 0 0,0-4 0 15,3 7 0-15,0-10 0 0,-4 3 0 0,4 1 0 16,-3-1 0-16,-4-9 0 0,0 0 0 0,7 3 0 16,-4 7-28-16,-3-10-8 15,0 0-1-15,0 0-1 0,0 0 8 0,0 0 2 0,0 0 0 0,0 0 0 16,7 6-155-16,-7-6-30 0,0 0-7 0,7-6 0 16</inkml:trace>
  <inkml:trace contextRef="#ctx0" brushRef="#br0" timeOffset="198075.557">27788 13934 403 0,'0'0'17'0,"0"0"5"0,0 0-22 0,0 0 0 0,0 0 0 0,0 0 0 15,0 0 167-15,0 0 29 0,0 0 5 0,0 0 2 16,0 0-163-16,0 0-40 0,0 0 0 0,0 0 0 16,0 0 24-16,0 0-1 0,0 0 0 0,0 0 0 15,0 0 76-15,0 0 15 0,-7 6 3 0,0-3 1 16,0 4-56-16,-3-4-11 0,-1 3-3 0,0 0 0 16,4-6-28-16,-3 10-7 0,-4-10-1 0,3 9 0 15,-3-3-3-15,3 1-1 0,1-7 0 0,-1 9 0 16,-3 0-8-16,7-5 0 0,-4 2 0 0,4-3 0 15,-3-3 0-15,10 0 0 0,0 0 0 0,0 0 0 16,0 0 8-16,0 0 0 0,0 0 0 0,0 0 0 16,0 0-8-16,0 0 0 0,3 9 0 0,8-9 0 15,0 0 0-15,6 0-11 0,-6 0 3 0,6 0 0 0,1 0 8 0,3 0 0 16,-3-3 0-16,-1 3 0 0,1 0 0 0,0 3 0 16,-4-3 0-16,0 7 0 0,-3-1 0 0,-1 0 0 15,-3 4-9-15,4-1 9 0,-8-3-12 0,4 10 3 16,-7 0 0-16,0-1 0 0,0 1 9 0,0 3-8 15,-7-7 8-15,4 10-8 0,-4-3 8 0,0 3 0 16,0 0 0-16,-4-3 8 0,0-7 13 0,4 7 3 16,-3-6 1-16,3 6 0 0,-4-7 14 0,4 1 2 15,0-4 1-15,0 0 0 0,0-2-30 0,0-1-12 16,0-6 11-16,7 0-11 16,0 0-28-16,-7 9-12 0,0-9-3 0,-4 10 0 15,1-10-35-15,-1 0-7 0,0 6-2 0,-3-3-436 16,0-3-87-16</inkml:trace>
  <inkml:trace contextRef="#ctx0" brushRef="#br0" timeOffset="198547.245">28014 14185 2444 0,'0'0'54'0,"0"0"11"0,0 0 3 0,7 0 0 16,0 0-55-16,4-3-13 0,-4-4 0 0,3 7 0 16,5-3-54-16,-1-3-14 0,0 3-2 0,0-7-1 15,0 7 31-15,0-3 5 0,0-3 2 0,0 5 0 16,0 1-19-16,-3-3-3 0,0-3-1 0,-1-1 0 0,1 7 56 0,-4-6 21 16,-4-1-1-16,1 7 0 15,-4-6 38-15,3 6 7 0,-3 3 2 0,0-10 0 0,0 4-29 0,-3-7-6 16,3 10 0-16,0-3-1 0,-7-3-31 0,7 2 0 0,0 1 0 0,0-3 0 15,0 9 0-15,-7-4 0 0,3 1 0 0,-3-3-10 16,0 6 10-16,-3 0 0 0,2 0 0 0,-6 6 0 16,0-3 0-16,4 1 0 0,-4 5 0 0,3-3 8 15,-3 1-8-15,0 2 8 0,3 0-8 0,-3 4 8 16,3 3 35-16,1-1 7 0,-1 1 2 0,4 0 0 16,0 2-36-16,4 4-6 0,-1-3-2 0,1 0 0 15,-1-3-8-15,4 6 0 0,4 0 0 0,-1-4 0 16,1 1 0-16,-1-6 0 0,4 6 0 0,4-7 0 15,-1 1-36 1,-3-4-2-16,4 0-1 0,-4-5 0 0,7 5 26 0,-7-3 5 0,4-3 8 0,-1-3-13 16,5 0-9-16,-1 0-2 0,-4-3 0 0,4-3 0 15,0 6-16-15,-3-9-4 0,0 5-1 0,-1-5 0 16,-6 0-39-16,-1 6-8 0,4-7-2 0,0-2-470 16,-3 2-95-16</inkml:trace>
  <inkml:trace contextRef="#ctx0" brushRef="#br0" timeOffset="199017.625">28444 14059 1839 0,'-10'16'81'0,"10"-16"18"0,-4 6-79 0,1 4-20 16,-4-1 0-16,3 4 0 0,1 5 61 0,3-5 9 15,-4 6 2-15,4-7 0 0,0 7-52 0,-3-6-11 16,3 9-1-16,-4-7-8 0,4 1 9 0,0 0-9 15,0-4 0-15,0 1 9 0,-3-1-9 0,3-2 0 0,0-1 0 16,0-9 8-16,0 3 20 0,0-3 3 0,0 0 1 0,0 0 0 16,0 0-8-16,0 0-2 0,0 0 0 0,10-3 0 15,-3 0-11-15,0-3-3 0,0-4 0 0,0-2 0 16,0 2-8-16,1-2-11 0,-1-1 3 0,-4-6 0 16,4 1-4-16,-3-4 0 0,3 6 0 0,0-3 0 15,-4 0 4-15,4 1 0 0,0 2 0 0,1-3 0 16,-1 0 8-16,0 7 0 0,0 2 0 0,0 1 8 15,-4 6 12-15,4 0 2 0,0-4 1 0,4 7 0 16,-11 0 9-16,11 7 1 0,-1-4 1 0,1 0 0 16,3 6-34-16,-4-2-19 0,1-4 3 0,3 9 0 15,-3-2 26-15,3-1 6 0,-4 4 0 0,4-4 1 0,-3 4-17 16,0 2 0-16,-1 1 0 0,1-7 0 0,-1 10 24 16,1-6 5-16,-4 6 1 0,4-7 0 0,-4 1-30 0,-4 2 0 15,1 1 0-15,-1-7 0 0,4 7-12 0,-3-10 12 16,-1 4-12-16,-3-1 12 15,0 1-31-15,0-10 1 0,0 0 0 0,0 0 0 16,0 0-37-16,0 0-7 0,0 0-2 0,0 0 0 16,0 0-118-16,0 0-24 0,0 0-5 0,0 0-1 0</inkml:trace>
  <inkml:trace contextRef="#ctx0" brushRef="#br0" timeOffset="199312.611">29044 13918 2674 0,'0'0'59'0,"0"0"12"0,0 0 2 0,0 10 3 0,4-4-61 0,-1 3-15 0,-3 1 0 0,7 2 0 31,0-2-19-31,0 5-6 0,-3-2-2 0,3-1 0 0,0 1 5 0,0 3 1 0,0-1 0 0,-3 1 0 15,-1 0 0-15,4 2 0 0,-3-5 0 0,-1 9 0 16,1-3 21-16,-4 0 0 0,3 3 0 0,-3 0 8 16,-3-4 4-16,3 4 1 0,-4-6 0 0,1 9 0 31,3-9-33-31,-4 3-6 0,1-7-2 0,-1 1 0 16,4-4-88-16,-3 7-17 0,-1-10-4 0,-3 3-1 15,4 1-64-15,3-10-13 0,0 0-2 0,0 0-1 0</inkml:trace>
  <inkml:trace contextRef="#ctx0" brushRef="#br0" timeOffset="199532.985">28963 14019 2620 0,'0'0'116'0,"0"0"24"0,4-4-112 0,-4 4-28 15,7-9 0-15,-4 0 0 0,1 9 28 0,3-7-1 16,0 1 0-16,3 6 0 15,1-9-46-15,0 9-9 0,-1 0-1 0,1-3-1 16,3 3-3-16,-4-7-1 0,5 7 0 0,-5 0 0 16,1 0-25-16,3 7-5 0,-4-7 0 0,1 3-1 15,-4-3-27-15,0 0-6 0,0 0-1 0,-7 0 0 16,0 0-71-16,0 0-14 0,0 0-4 0,0 0 0 0</inkml:trace>
  <inkml:trace contextRef="#ctx0" brushRef="#br0" timeOffset="199960.608">29305 14097 2559 0,'0'0'56'0,"0"0"12"0,0 0 3 0,0 0 1 0,0 0-58 0,0 0-14 0,0 0 0 0,11-6 0 16,-11 6-59-16,14 0-14 0,0-3-3 0,4-4-1 15,-4 7-21-15,3-6-4 0,1 0-1 0,0-4 0 16,-1 1 25-16,-6 6 5 0,0-7 1 0,-1 7 0 0,1-3 110 15,-4 3 22-15,-4-3 5 0,-3 6 1 0,4-4 3 0,-4 4 1 16,3-9 0-16,-3 6 0 0,0 3-43 0,0-6-9 16,0 6-2-16,-3-4 0 0,-1-5 7 0,4 9 1 15,0 0 0-15,0 0 0 0,-3-3-24 0,-1-3-13 16,1 3 1-16,3 3 1 16,-7-7-12-16,-4 14-2 0,-3-7-1 0,3 3 0 0,1-3 26 0,-1 9 0 15,-3 0 0-15,0-5-8 0,0 5 28 0,3 4 5 16,4-4 2-16,0 10 0 0,-7-7-13 0,7 7-2 15,-4-6-1-15,4 5 0 0,0 1 2 0,4-3 1 16,-1 6 0-16,1-6 0 0,3-1-14 0,0 4 11 16,0-6-11-16,3 5 10 0,1-5-10 0,-4 6-11 0,3-7 3 15,4-2 0 1,-3 2-3-16,-1-2 0 0,-3-1 0 0,4 1 0 16,3-7-39-16,0-3-8 0,0 9-2 0,4-9 0 15,-4 0-45-15,3-3-10 0,-3-3-1 0,4 6-428 16,-4-3-84-16</inkml:trace>
  <inkml:trace contextRef="#ctx0" brushRef="#br0" timeOffset="200438.845">29602 14103 1324 0,'0'16'118'0,"0"-16"-94"0,0 3-24 0,-4 6 0 16,4-5 231-16,-3 11 41 0,3-2 9 0,0-4 2 15,0 4-233-15,3-1-50 16,-3-2 0-16,4 2-9 0,-4 4 1 0,0 0 0 0,7-7 0 0,-7 10 0 0,3-7 0 0,1-2 0 16,-4 2 0-16,0-2 0 0,3-1 16 0,-3-6 3 15,0-3 1-15,0 10 0 0,0-10 32 0,0 0 6 16,0 0 2-16,0 0 0 0,0 0-23 0,0 0-4 16,0 0-1-16,11-10 0 0,-4 7-24 0,3-6 0 15,-2-1 0-15,-1-2 0 0,3-1 0 0,-3 1-20 16,0-7 3-16,0 0 1 15,0 0-12-15,-3 4-1 0,3-7-1 0,-4 3 0 0,5-3 20 0,-5 3 10 16,1 0-10-16,3 7 10 0,0-1 16 0,-4 4 8 16,-3-1 3-16,7 1 0 0,-3 3 2 0,3-1 1 0,-4 4 0 15,4-3 0-15,1 6-22 0,2 0-8 0,1 0 0 0,3 6 0 32,-4-3 0-32,4-3 0 0,-3 10 0 0,3-7 0 15,-7 6 0-15,4 1 14 0,-1 2-2 0,1 7-1 0,0-6 8 0,-4 5 1 0,-4 1 1 0,4-3 0 16,0 9-5-16,0-9 0 0,-7 3-1 0,4-1 0 15,-4-2-15-15,3 3 9 0,1-7-9 0,-4 7 8 16,3-6-8-16,1-1 0 0,-1-2 0 0,1-1-11 31,-4 4-29-31,0-13-5 0,0 0-2 0,0 0 0 16,-4 6-24-16,4-6-5 0,0 0 0 0,0 0-1 0,0 0-131 16,0 0-25-16,0 0-6 0,0-10-1 0</inkml:trace>
  <inkml:trace contextRef="#ctx0" brushRef="#br0" timeOffset="200923.558">30395 14075 806 0,'0'0'72'0,"0"0"-58"0,0 0-14 0,0 0 0 15,0 0 238-15,0 0 45 0,0 0 9 0,-3-6 1 31,-1-4-273-31,4 7-56 0,0 3-10 0,0-6-2 16,-3 0-5-16,3-1-1 0,0-2 0 0,-4 6 0 0,4-3 36 0,-3-1 7 0,-4 1 2 0,3-3 0 16,-3 9 63-16,0-4 13 0,-4 1 2 0,1 3 1 15,-4 0 10-15,3 3 3 0,-3 1 0 0,3 2 0 16,1-3-42-16,-4 6-8 0,3 4-1 0,-3-4-1 16,3 1-7-16,4 2 0 0,-3-2-1 0,3 2 0 15,0 4-3-15,3-4-1 0,1 1 0 0,-1 6 0 16,1 0-4-16,-1-4-1 0,4 4 0 0,0-6 0 15,-3 9-6-15,3-4-8 0,-4 1 11 0,4-3-11 0,0 3 11 16,0 0-11-16,0-7 10 0,4 1-10 0,-4 5 0 0,3-8-13 16,-3 2 1-16,4-2 0 15,-1-7-20-15,4 6-4 0,4-2-1 0,-11-7 0 16,0 0-30-16,10 0-5 0,1 0-2 0,0-7-530 16,-1 7-107-16</inkml:trace>
  <inkml:trace contextRef="#ctx0" brushRef="#br0" timeOffset="201386.349">30536 14207 633 0,'0'0'56'0,"0"0"-44"0,0 0-12 0,0 0 0 16,0 0 361-16,0 0 71 0,8 6 13 0,-1-3 3 31,3-3-409-31,-3 0-83 0,4 0-16 0,-1 0-3 15,1 0 12-15,0 0 3 0,-1-3 0 0,4-3 0 16,-3 3 23-16,-4-4 5 0,3 7 0 0,-2-3 1 16,2-6 48-16,-3 9 10 0,-3-10 1 0,3 10 1 0,-4-9 22 0,4 6 4 0,-7 3 1 0,7-3 0 15,-3-4-36-15,3-2-6 0,-4 6-2 0,1-7 0 16,0 1-37-16,3 0-8 0,-4-4-2 0,1 1 0 16,-1 2 11-16,1-2 3 0,-1-4 0 0,1 10 0 15,-4-10 9-15,0 7 0 0,0 5 0 0,0-5 0 16,-4 0 26-16,-3 5 4 0,4 1 1 0,-4 3 0 15,0 0-31-15,-4 0 0 0,0 3 0 0,4 1 0 0,-3-4 0 16,3 9 0-16,-4 0 0 0,1 4 0 0,-1-4 0 0,4 4 0 16,0 3 0-16,-4-1 0 0,1 4 18 0,3 0 1 15,0 3 0-15,-1 0 0 0,-2 0 2 0,3 0 1 32,-4 9 0-32,8-9 0 0,-4 6 0 0,-4-6 0 0,4 0 0 0,0 0 0 15,3 0 4-15,4 0 1 0,0-6 0 0,0-1 0 16,4 1-10-16,0-3-1 0,3-4-1 0,3 0 0 15,4-2-15-15,-3-1 0 0,6-3 0 0,1-3 0 16,3 0-25-16,4 0-5 0,0 0-1 0,6-9 0 16,1 6-116-16,0-7-23 0,3 1-5 0,-3-4-767 15</inkml:trace>
  <inkml:trace contextRef="#ctx0" brushRef="#br0" timeOffset="203452.165">20345 15348 864 0,'0'0'76'0,"0"0"-60"15,0 0-16-15,0 0 0 0,0 0 167 0,0 0 30 16,0 0 7-16,10-3 0 0,-3 3-145 0,-7 0-30 15,0 0-5-15,11 0-2 0,-4 0 1 0,0 0 0 16,-3 9 0-16,3-5 0 0,-4 5-12 0,1 3-3 16,-1 7 0-16,1-6 0 0,-4 6 13 0,0-7 3 15,3 7 0-15,-3 3 0 0,0-3 4 0,0 0 2 0,0-4 0 0,0 4 0 0,0-6 5 0,0 5 1 16,0-5 0-16,4 0 0 0,-1-4 2 0,1 0 1 16,-4-2 0-16,3-1 0 0,-3-6-9 0,0 0-2 15,0 0 0-15,0 0 0 0,0 0 7 0,0 0 1 16,0 0 0-16,7-3 0 0,-7 3-36 0,4-10 0 15,3 1 0-15,-3 0-9 0,-1 2 17 0,1-2 4 16,-1-1 1-16,-3-2 0 0,4-4-13 0,-1 10-15 16,-3-10 3-16,4 7 1 0,-1-4 11 0,4 4 16 15,-3-4-4-15,3-5-1 0,0 8-19 0,0-2-4 0,7 2-1 16,0 4 0 0,-3-3 13-16,6 2 0 0,1-2 9 0,0 3-9 15,3-1 0-15,-3-2 0 0,-1 6 0 0,-3-4 0 0,4 1 0 0,-4 0 0 16,7 6 0-16,-3 0 0 0,-4 0 0 0,0 6 0 15,0-3 0-15,-3 0 0 0,-1 4 0 0,1-4 0 16,-1 6 0-16,-2 4 0 0,2-4 0 0,-3 1 8 16,0 2-8-16,0-2 0 0,0 2 12 0,0-2-1 0,0 5 0 0,1-2 0 15,-1-1-11-15,0-2 0 0,-4-1-10 0,4 1 10 16,-3-1-11-16,-1-3 11 0,1 4-12 0,-4-10 12 31,0 0-40-31,3 6 0 0,-3-6-1 0,4 3 0 16,-4-3-36-16,0 0-7 0,0 0-2 0,0 0-557 0,0 0-111 0</inkml:trace>
  <inkml:trace contextRef="#ctx0" brushRef="#br0" timeOffset="204163.781">21209 15323 1036 0,'0'0'92'0,"0"0"-73"0,0 0-19 0,0 0 0 0,-4 3 136 0,-3 3 24 16,0-2 5-16,4 5 1 0,-4-6-134 0,0 7-32 15,3-1 0-15,1 0 0 0,-4-6 0 0,0 7 0 16,0 6 0-16,3-10 0 0,-3 3 0 0,3 1 0 16,-3-1 8-16,0 4-8 0,0-4 12 0,4 4-1 15,-4-4-1-15,0 4 0 0,3-4 24 0,1 10 5 16,-1-7 1-16,0-2 0 0,1 2-30 0,-1 7-10 16,4-6 0-16,0 2 9 0,4-2-9 0,-4-1 0 15,7-2 9-15,-3-1-9 0,3 1 8 0,0-7-8 16,-4 6 8-16,4-6-8 0,4-3 14 0,-1 0-2 15,5 0 0-15,-1 0 0 0,0-3 19 0,0-6 3 0,0-1 1 16,0 1 0-16,4 6-16 0,-4-7-3 0,0 1-1 0,0-4 0 16,0 1 1-16,-3-4 0 0,3 4 0 0,-4-1 0 15,5 1-16-15,-5-4 11 0,-3 10-11 0,0-10 10 32,-3 3-2-32,-1 1 0 0,-3-4 0 0,0 4 0 0,-3-1-8 0,-1 1 10 0,4-4-10 15,-3 10 10-15,-1-10 27 0,-3 6 6 0,4-2 1 0,-4 3 0 16,-1-1-33-16,1 7-11 0,0-6 0 0,-3 5 9 15,-1-2-9-15,1 6 0 0,-1-3 0 0,-3 3 0 16,3 3 0-16,4-3-11 0,0 0 1 0,4 0 0 31,-1 0-10-31,4 0-1 0,0 0-1 0,0 0 0 16,-7 0-101-16,7 0-20 0,0 0-4 0,0 0-708 16</inkml:trace>
  <inkml:trace contextRef="#ctx0" brushRef="#br0" timeOffset="204518.262">21682 15091 1036 0,'10'3'92'0,"-10"-3"-73"16,0 0-19-16,0 0 0 0,0 0 189 0,0 0 35 16,0 0 6-16,0 0 2 0,0 0-186 0,-7 10-37 15,7-4-9-15,-3-3 0 0,-4 9 0 0,7-2 0 16,3 9 0-16,1-7-11 0,3 1 11 0,-7 6 0 16,0 3 0-16,0 0 0 0,0 6 0 0,0-6 8 15,-4 0 0-15,1 6 0 0,6-3 14 0,-6-3 3 16,-4 0 1-16,3 3 0 0,-3-3-17 0,7-6-9 0,-7 2 10 0,0-5-10 15,0 6 0-15,0-7 0 0,3-2 0 0,1 2 0 32,-4-2-34-32,0-4-6 0,7-6-2 0,-4 3 0 15,-3 0-45-15,4 3-9 0,-4-6-1 0,-1 0-388 0,5 0-78 0</inkml:trace>
  <inkml:trace contextRef="#ctx0" brushRef="#br0" timeOffset="204786.178">21407 15386 1148 0,'0'0'51'0,"0"0"10"15,3-10-49-15,1 1-12 0,-1 0 0 0,1 5 0 16,-4 4 68-16,3-9 12 0,4 6 1 0,-7 3 1 16,7-6-6-16,-7 6 0 15,7 0-1-15,4-4 0 0,0-2 5 0,-1 6 0 0,4-3 1 0,-3 3 0 0,-1-3-7 0,5-3-2 16,-1 6 0-16,0 0 0 0,0 0-27 0,7 0-5 16,0 0-2-16,4 0 0 0,-7-3-12 0,6-4-2 15,1 7-1-15,0 0 0 0,-1 0-23 0,-3 0-10 16,-3-3 1-16,0-3 0 15,6 6-21-15,-2 0-4 0,-12-3-1 0,4 3 0 16,-3 0-32-16,-1-3-6 0,5-4-2 0,-8 7 0 16,0-3-14-16,3-3-3 0,8-4-1 0,-4 7 0 15,-3-6-125-15,3 0-25 0,21-4-5 0,-3 4 0 0</inkml:trace>
  <inkml:trace contextRef="#ctx0" brushRef="#br0" timeOffset="205709.847">23086 15367 1371 0,'-7'-9'60'0,"7"9"14"0,0 0-59 0,3-4-15 0,-3-5 0 0,0 6 0 16,0 3-28-16,0-6-8 0,0-4-1 0,0 10-1 16,0-3 38-16,0 3 18 0,-3-3-2 0,3 3 0 15,-7-6 15-15,0 6 2 0,0 0 1 0,-4 0 0 0,4 6 32 0,-4-3 6 16,-3 0 2-16,4 3 0 0,-1-2-5 0,-3 5-1 15,-4 4 0-15,4-4 0 0,0 0-35 0,0 4-7 0,-4-4-2 0,1 4 0 16,-1-4-7-16,7 7-1 0,8-4-1 0,-4 1 0 16,-4 0-15-16,4 2 0 0,4-2 0 0,3-1 0 15,0 1 8-15,0-4-8 0,0 7 0 0,3-10 0 16,8 4 0-16,-4-1 0 16,-7-9-11-16,7 9 11 0,7-5 0 0,-3 5 0 15,-4-9 0-15,3 6 0 0,1-6-12 0,3 0 1 16,0 0 1-16,-3-6 0 0,-1 6 10 0,4-9 0 0,4 5 0 0,-4-5 0 15,0 0 0-15,0 6 0 0,4-7 0 0,-4 1 0 16,0-1 0-16,-3 1 0 0,-1-4 0 0,1 4 0 16,-4 0 8-16,4 2 1 0,-8-8 0 0,4 5 0 15,-3-2-9-15,-1 2-9 0,1-2 9 0,-4 2-13 16,3 1 22-16,-3 6 5 0,4-7 1 0,-4 7 0 16,0-3 11-16,0 6 2 0,0 0 1 0,0 0 0 15,0 0-2-15,0 0-1 0,0 0 0 0,0 0 0 16,0 0-11-16,7 9-3 0,0-2 0 0,4-1 0 15,-4 3-4-15,-4 7-8 0,4-10 11 0,0 4-11 16,0-1 8-16,0 4-8 0,0-4 0 0,-3 4 0 16,3-4 0-16,-4 0 0 0,5 4 0 0,-5-4 0 0,1 1 0 0,-1-1 0 15,1 4 0-15,-4-4 0 16,3 0 0-16,-3 1 0 0,4-7-10 0,-1 10 10 16,-3-7-38-16,0-6 0 0,0 0 0 0,0 0 0 15,0 0-125-15,7 3-25 0,-7-3-4 0,11 0-588 16</inkml:trace>
  <inkml:trace contextRef="#ctx0" brushRef="#br0" timeOffset="206131.665">24070 15041 2055 0,'0'0'45'0,"0"0"10"0,0 0 1 0,0 0 2 0,0 0-46 0,0 0-12 0,0 0 0 0,0 0 0 32,0 0-37-32,0 0-10 0,0 0-1 0,-3 6-1 15,3-3 17-15,-4 10 3 0,4-4 1 0,-4 1 0 0,1-1 28 0,-1 4 0 0,4-4 0 0,-3 10 10 16,-1-4 43-16,1 11 9 0,-1-5 2 0,-3 5 0 16,4-4-17-16,-1-1-3 0,-3 5-1 0,4-1 0 15,-1-3-19-15,1 6-4 0,-5-6-1 0,1 0 0 16,4 0-19-16,-1-10 0 0,1 7-8 0,-1 0 8 15,-3-3 0-15,4-7 0 0,3 0 0 0,-4 4 0 16,1-4-28-16,-1-9 0 0,4 0 0 0,0 0 0 16,0 0-124-16,0 0-25 0,0 0-5 0,0 0-582 15</inkml:trace>
  <inkml:trace contextRef="#ctx0" brushRef="#br0" timeOffset="206404.718">23823 15238 2718 0,'0'0'60'0,"0"0"12"0,0 0 2 0,0 0 2 0,0 0-60 0,0 0-16 0,0 0 0 0,0 0 0 31,0 0-50-31,11 0-13 0,3-6-2 0,0 6-1 0,-4-3 29 0,5 3 5 0,-1 0 2 0,0 0 0 0,3-3 30 0,1 3 0 16,-4-6 0-16,4 6 0 0,-1 0 22 0,1 0 7 15,-4 0 2-15,4 0 0 0,-4 6-16 0,4-6-3 16,-4 0-1-16,3 0 0 16,-3 3-38-16,4-3-7 0,-4 0-2 0,0 0 0 15,-3-3-141-15,3 3-29 0,4-6-6 0</inkml:trace>
  <inkml:trace contextRef="#ctx0" brushRef="#br0" timeOffset="206880.809">24349 15314 403 0,'0'0'36'0,"0"0"-36"0,0 0 0 0,0 0 0 0,0 0 341 0,0 0 62 0,0 0 12 0,0 0 2 16,0 0-352-16,0 0-65 0,0 0-24 0,7 6 1 31,0 0-10-31,0-6-3 0,3 0 0 0,1 0 0 0,-11 0 52 0,11-3 9 0,3 3 3 0,-4-3 0 16,1-3 8-16,3 3 1 0,-7-4 1 0,4 4 0 15,3-3 3-15,-4 3 1 0,1 0 0 0,0-4 0 16,-1-2-30-16,1 9-12 0,-4-3 8 0,0-4-8 16,0 4 0-16,0 0 0 0,-4-3 0 0,-3 6 0 15,0 0 0-15,0 0 0 0,4-9 0 0,3 9 0 16,-7-10 0-16,0 10 10 0,-3-3-2 0,-1-6-8 16,-3 9 19-16,0-4-3 0,0-2-1 0,0 6 0 15,-7 0 5-15,3 0 0 0,-3 0 1 0,0 10 0 16,3-10-21-16,-3 9-10 0,0-6 1 0,-4 7 0 15,4-4 9-15,0-3 11 0,4 9-3 0,-1-2 0 16,4-1 19-16,-4 1 3 0,8-1 1 0,-4 4 0 16,0-4-18-16,3 4-3 0,1 5-1 0,-1-5 0 15,4 6 14-15,-3 0 2 0,3-4 1 0,3 4 0 16,-3-6-7-16,4 5-2 0,-1-5 0 0,1 6 0 16,-1-7-17-16,1 1 0 0,3-4 0 0,0 7 0 15,-4-10 0-15,4 4-14 0,1-1 2 0,-5-6 1 16,-3-3-25-16,11 6-6 0,-4-2-1 0,3-4 0 15,-3 0-11-15,4 0-2 0,3-4-1 16,-3-5 0-16,3 6-79 0,0-3-15 0,0-4-3 0,4-2-643 16</inkml:trace>
  <inkml:trace contextRef="#ctx0" brushRef="#br0" timeOffset="207298.878">24733 15389 1616 0,'0'0'36'0,"0"0"7"0,0 9 1 0,-3 1 1 0,3-7-36 0,0 6-9 16,0 1 0-16,3 2 0 0,-3-2 0 0,0-1 0 15,4 4 0-15,-4-4 8 0,0 0-8 0,3 1 8 0,-3-7-8 0,4 6 8 0,-4-9 36 0,0 13 6 16,0-7 2-16,0 4 0 0,0-10 27 0,0 0 5 16,0 0 2-16,0 3 0 0,0-3-30 0,0 0-5 15,0 0-2-15,0 0 0 0,0 0-33 0,0 0-8 16,0 0 0-16,3 9-8 0,-3-9 16 0,0 0-4 15,7-3-1-15,0-3 0 0,1 3 1 0,-5-4 0 16,4-2 0-16,-3 6 0 0,-1-10 12 0,1 4 2 16,-1-10 1-16,1 10 0 0,3-4-19 0,-4-6-8 15,1 4 8-15,-1-1-8 0,4-6 12 0,-3 9-4 16,0-5 0-16,-1 5 0 16,4-6 1-16,-3 7 0 0,3-7 0 0,-4 6 0 15,1 1-9-15,3-7 0 0,-4 10-10 0,4-4 10 0,-3 4 0 0,3-1 0 16,0 7 0-16,4-6 0 0,-4-1-12 0,0 7 3 15,0-3 1-15,3 3 0 0,1 0 8 0,0-4-10 16,-1 7 10-16,-3 0-10 0,4 0-3 0,-1 0-1 16,4 0 0-16,1 7 0 15,-15-7-90-15,0 0-19 0,7 6-3 0,3-6-1 16,-3 9-101-16,0-9-20 0,-7 0-4 0,14 10 0 0</inkml:trace>
  <inkml:trace contextRef="#ctx0" brushRef="#br0" timeOffset="208072.424">25234 15301 57 0,'0'0'0'0,"0"0"0"0,0 0 0 0,0 0 0 15,0 0 0-15,7 13 0 0,0-4 433 0,-3 0 82 16,-1 1 16-16,1-4 3 0,-1 4-412 0,1-1-82 15,-1 3-17-15,1-2-3 0,0-1 6 0,-1 4 2 16,-3-4 0-16,0 1 0 0,0 2 4 0,0-2 0 16,0-1 1-16,0 4 0 0,0-7 4 0,0 3 1 15,0-2 0-15,0-7 0 0,0 0-6 0,0 0-2 16,0 0 0-16,0 9 0 0,0-9-30 0,0 0 0 16,0 0 0-16,0 0 0 0,0 0 9 0,0 0-9 15,0 0 8-15,0 0-8 0,7-9 0 0,0 5 0 0,-3-5 0 0,3 0 0 16,0-4 0-16,-4-6 0 0,4 7 0 0,0-7 0 15,1 6-14-15,-1-6 5 0,0 7 1 0,-4-10 0 16,1 3 8-16,3 7 0 0,0-7 0 0,-4 6-8 16,4 4 8-16,0 6 0 0,-3-7 0 0,-4 10 0 15,7 0 0-15,-7 0 0 0,0 0 0 0,11 0 0 16,-4-3 0-16,0 6 0 0,3 0 0 0,1 4 0 16,-4-4 0-16,0 3 0 15,0-3 0-15,-7-3 0 0,7 10 14 0,0-7-2 16,0 3 0-16,-7-6 0 0,4 10 10 0,-1-1 2 15,1-3 0-15,-1 4 0 0,-3-1 1 0,4 0 1 0,-4-5 0 16,3 5 0-16,1 0-26 0,-4-9 8 0,0 0-8 0,0 10 0 16,0-10 12-16,7 3-4 0,-7-3 0 0,0 0 0 15,7 9-8-15,0-9 0 0,0 0 0 0,-7 0 0 16,0 0 0-16,7 0 12 0,0 0-12 0,4-9 12 16,-4 6-4-16,0-4-8 0,0 4 12 0,4-6-4 15,-4 0-8-15,3-4 0 0,1 4 9 0,-1-1-9 16,-3-2 0-16,0 2 0 0,4-2 0 0,-4 2-8 15,0-2 0-15,4 2 0 0,-4 1 0 0,-4 0 0 16,4 5 8-16,0-5 0 0,1 9 0 0,-1-9 0 16,0 9 0-16,0-4 0 0,0-2 0 0,3 6 0 15,-3 0 0-15,4 0-8 0,-4 0 8 0,0 10-8 16,0-10 8-16,0 9 0 0,4 0 0 0,-4-5 0 16,3 5 0-16,1 3 0 0,0-2 8 0,-1 6-8 15,1-10 0-15,-4 10 0 0,3-4 0 0,4 1 0 0,-3-4 11 16,0 4-3-16,3 2 0 0,-4 1 0 0,-3 0 4 0,0-1 0 15,4 1 0-15,-4-4 0 0,0 1 16 0,0 0 3 16,4-4 1-16,-8 4 0 0,4 2-22 0,0-2-10 16,0-1 10-16,-3-2-10 0,3-1 0 0,-3-6 0 15,3 7-11-15,-4 2 11 16,4-2-41-16,0-1-1 0,0-3 0 0,-3 1 0 0,-4-7 15 0,0 0 3 16,7 0 1-16,-7 0 0 15,0 0-79-15,0 0-16 0,7 0-3 0,4-4-960 0</inkml:trace>
  <inkml:trace contextRef="#ctx0" brushRef="#br0" timeOffset="213983.83">26487 15586 172 0,'0'0'16'0,"0"0"-16"0,0 0 0 0,0 0 0 15,0 0 85-15,0 0 15 0,0 0 2 0,3 10 1 16,-3-10-25-16,4 9-5 0,-4-9-1 0,3 7 0 15,4 2-2-15,-3 0-1 0,-1 1 0 0,1-7 0 0,3 6 7 0,-4 1 2 16,1 2 0-16,-1-5 0 0,1 2-52 0,-1-6-10 16,1 10-3-16,0-7 0 0,-1 3-13 0,-3-2 9 15,0 2-9-15,0 0 8 0,0 1 3 0,0-1 0 16,-3-6 0-16,3 7 0 0,0-10 2 0,-8 12 1 16,1-2 0-16,4-1 0 0,-1 1-14 0,1-7 0 15,-4 6 8-15,0 0-8 0,0-5-12 0,3 5-6 16,4-9-1-16,-7 0 0 15,7 0-22-15,0 0-5 0,0 0-1 0,0 0-538 16</inkml:trace>
  <inkml:trace contextRef="#ctx0" brushRef="#br0" timeOffset="-214696.399">27199 15398 1303 0,'0'0'57'0,"0"0"13"16,0 0-56-16,0 0-14 0,0 0 0 0,0 0 0 0,0 0 18 16,11 0 1-16,-1 0 0 0,1-3 0 0,0-3-19 0,3 6 0 15,-4 0 0-15,1-3 0 0,3-4 10 0,0 4 5 16,-3 0 1-16,3-3 0 0,-4 3 38 0,4-3 8 15,-3-4 2-15,0 7 0 0,3 0 16 0,-7-3 3 16,3-4 1-16,1 7 0 0,-1-6-25 0,1 6-5 16,0-13-1-16,-1 13 0 0,1-7-17 0,-1 1-4 15,1-1-1-15,0-2 0 0,-1 3-20 0,-3-4-11 16,0 4 12-16,0-1-12 0,-3 4 12 0,3-4-12 16,-4 4 12-16,-3-3-12 0,4 6 22 0,-8-7-2 15,1 7-1-15,-1-3 0 0,1 3 11 0,-1 3 2 16,-3-7 1-16,0 7 0 0,-3 0-33 0,-1 7 0 0,0-4 0 0,1 3 0 15,-1-3 0-15,-3 10 0 0,0-4 0 0,0 1 0 16,-4 2 0-16,1 4 0 0,-4 0 0 0,3-1 0 16,0-2 0-16,1-1 0 0,-1 10 0 0,4-3 0 15,0 0 0-15,-4-3 0 0,0 5 0 0,8-2 0 16,-1-6 0-16,1 6-20 0,-1 3 2 0,4-10 1 16,0 7 17-16,3 0 0 0,1-7 0 0,3 10 0 15,3-6 0-15,-3-3 0 0,0-1 0 0,4 1 0 16,3 2-10-16,0-2 10 0,0-4-8 0,4 1 8 15,-1-4 0-15,4 3-8 0,1-2 8 0,-5-4 0 16,4 6-8-16,-3-6 8 0,-1-3-8 0,5 0 8 16,-5 0-21-16,4 0 1 0,-3 0 0 0,-1 0 0 15,1-3-22-15,3-6-4 0,-3 9-1 0,-1-10 0 16,4 1-93-16,0 6-18 0,-3-7-4 0,3 1-376 0,0 0-75 0</inkml:trace>
  <inkml:trace contextRef="#ctx0" brushRef="#br0" timeOffset="-214242.515">27725 15558 1882 0,'0'0'84'0,"0"0"16"0,0 0-80 0,0 0-20 15,0 0 0-15,0 10 0 0,3-1 52 0,-3-9 5 16,4 3 2-16,3 7 0 0,-7-10-24 0,3 6-5 16,1-3-1-16,-4-3 0 0,7 9-10 0,-7-9-3 0,7 10 0 0,-7-10 0 15,0 0-16-15,4 3-16 0,-4-3 4 0,0 0 0 31,0 9 12-31,0-9 0 0,0 0-10 0,0 0 10 16,7 7-26-16,-7-7-1 0,0 0 0 16,7 6 0-16,-7-6-41 0,0 0-9 0,0 0-2 0,10 0-497 0,1-3-100 0</inkml:trace>
  <inkml:trace contextRef="#ctx0" brushRef="#br0" timeOffset="-213458.415">28215 15229 1044 0,'0'0'46'0,"0"0"10"0,0 0-45 0,0 0-11 15,0 0 0-15,0 0 0 0,0 0 10 0,0-3 0 16,-3-3 0-16,3 6 0 0,0 0 21 0,0 0 4 15,-4-10 1-15,1 4 0 0,3 6 46 0,-4-6 10 16,-3-4 1-16,7 10 1 0,-7 0-13 0,-4 0-2 16,4 0-1-16,-3 0 0 15,-1 6-45-15,1-2-9 0,-1 5-1 0,0-6-1 0,-3 7-22 0,4-1 8 16,-1 0-8-16,-3 4 0 0,0 6 0 0,3-7 0 16,-3 1 0-16,4 6 0 0,-4-1 0 0,3-2 0 15,4 3 0-15,0 0 0 0,0-7 10 0,0 7-2 16,3-6-8-16,1-1 12 0,3 7-4 0,0-10-8 15,0 1 11-15,3-1-11 0,1-2 0 0,-1-1 0 16,-3-6 0-16,11 3-9 0,-4-3 9 0,3 6 0 16,1-6 0-16,3-6 0 0,0 6 0 0,4-3 0 15,0-3 0-15,3-1 0 0,-4 1 0 0,5-3 0 16,2 5 0-16,-3-5 0 0,-3 0 0 0,-4-1 0 16,0 4 0-16,7 0 0 0,-3-4 0 0,0 1-8 0,-4-4 8 15,0 10 0-15,-4-6 0 0,5-1-8 0,-8 1 8 0,3 0 0 16,-6 5 0-16,-1-5 0 0,-3 9 0 0,0 0 0 15,4-9 0-15,-8 5 0 0,1-5 0 0,3 0 11 16,0 9 0-16,-4 0 0 0,-3-10 0 0,4 10 0 16,3 0 1-16,-4-3 0 15,-3-3 0-15,7 6 0 0,0 0-12 0,0 0 0 0,-11 0 0 0,11 0 0 0,0 0-11 0,0 0-4 16,-7 9-1-16,7-9 0 0,0 0 25 0,0 0 5 16,-7 10 1-16,4-1 0 0,-1 4-27 0,4-4-6 31,0 0-1-31,0 4 0 0,0-4 19 0,4 4-8 15,-4-4 8-15,3 4 0 0,1-4-11 0,-1 7 11 16,1-4-10-16,-1 1 10 0,1 0 0 0,0 5 0 0,-4-5-8 0,0 3 8 16,3-1 0-16,1 1-9 0,-8 0 9 0,1-4-8 15,3 4 8-15,-4 0 0 0,0-1 0 0,1 1 0 16,-4 0 0-16,3-1 0 0,-3 1 0 0,0-4 0 16,0 1 0-16,0 0 0 0,-3 5 8 0,3-5-8 15,7-4 8-15,-4 10-8 0,-3-9 10 0,0 2-10 16,0-2 8-16,-4-7-8 0,4 6 0 0,-3 4 0 15,-5-4 0-15,1 7-16 0,4-10 1 0,-4 3 1 16,0 1-2-16,-1-1 0 0,1-6 0 0,0 7 0 16,0-4 4-16,0-3 0 0,0 0 0 0,0 4 0 15,3-7-170-15,1 0-34 16,-15-10-6-16,7 7-2 0</inkml:trace>
  <inkml:trace contextRef="#ctx0" brushRef="#br0" timeOffset="-212979.133">28586 15524 2487 0,'0'0'55'0,"0"0"11"0,0 0 2 0,0 0 2 0,0 0-56 0,0 0-14 0,0 0 0 0,0 0 0 31,0 0-24-31,0 0-7 0,0 0-1 0,0 0-1 16,7 3-26-16,-7-3-5 0,0 0 0 0,10 0-1 16,-10 0-23-16,0 0-5 0,7 6-1 0,-7-6 0 15,0 0-21-15,0 0-4 0,0 0-1 0,0 0 0 0</inkml:trace>
  <inkml:trace contextRef="#ctx0" brushRef="#br0" timeOffset="-179877.623">20630 16358 576 0,'0'0'51'0,"0"0"-41"16,-3 0-10-16,-4 0 0 0,0 0 188 0,0 3 36 15,3-3 8-15,-3 0 0 0,4 6-175 0,-4-3-35 16,7-3-7-16,0 0-2 0,0 0-13 0,0 0 0 16,0 0 0-16,0 0 0 0,0 0 0 0,0 0 0 15,0 0 0-15,0 0 0 0,7 7 24 0,-4-4 3 16,1 6 0-16,-1 1 0 0,-3-10 9 0,4 9 3 0,-4 4 0 0,0-1 0 16,0 7 9-16,0 3 3 0,-4-3 0 0,4 3 0 15,-7-4-18-15,4 4-3 0,3 4-1 0,-7-5 0 0,3 1-5 16,4-3-2-16,-3 3 0 0,3 0 0 0,0-3-5 0,3 3-1 15,1-10 0-15,-1 7 0 0,1-6 11 0,3-4 1 16,0 1 1-16,0 2 0 0,0-6-11 0,0-2-2 31,4-4-1-31,-4 6 0 0,3-6-1 0,-10 0 0 0,0 0 0 0,0 0 0 16,7-6-14-16,0-4 9 0,4 7-9 0,-4-6 8 16,-4-1-8-16,4 1 0 0,1 6 0 0,-1 0 0 15,0-4 0-15,-7 7 0 0,7-3 0 0,0 3 0 16,0 3 0-16,0 4-12 0,0-1 2 0,0 0 1 0,0-3 9 0,0 7-8 15,0 2 8-15,-3-2-8 0,3-1 8 0,-4 0 0 16,4 1 0-16,-3-1-8 0,-1-3 8 0,4 4-12 16,-3-10 12-16,-4 0-12 0,3 9 12 0,1-2 0 15,-4-7 0-15,0 0 0 0,0 0 0 0,4 6 11 16,-4-6-3-16,7 0 0 0,0 9-8 0,-7-9 0 16,7 0 0-16,0 0 0 0,3 0 0 0,1 0 0 15,-4 0 0-15,4 0 0 16,-1-3 8-16,1-3-8 0,-1 6 0 0,-3-6 8 0,0-1-8 0,0-2 0 15,4 6 9-15,-7-4-9 0,-1-5 18 0,4 3-1 16,-3-1 0-16,-1 4 0 0,1-10 18 0,-1 4 3 16,1 2 1-16,-1-2 0 0,-3-7 1 0,4 3 1 15,-4 0 0-15,0-5 0 0,3 5-29 0,-3-9-12 16,4 3 11-16,-4 0-11 0,3 0 8 0,-3-3-8 16,4 0 0-16,-4 0 0 0,4 3 10 0,-4 0-10 15,3 6 10-15,-3 0-10 16,-3-2-21-16,3 8-11 0,3 1-1 0,-3-1-1 0,0 4 7 0,0 0 2 0,0 6 0 0,0 0 0 31,0 0-11-31,0 0-3 0,0 0 0 0,0 0 0 16,0 0-24-16,4-10-5 0,-4 10 0 0,3 0-592 0,1-3-117 0</inkml:trace>
  <inkml:trace contextRef="#ctx0" brushRef="#br0" timeOffset="-179218.272">21135 16697 691 0,'0'0'61'0,"0"0"-49"15,0 0-12-15,0 0 0 0,0 0 174 0,0 0 32 16,0 0 6-16,0 0 2 0,0 0-159 0,0 0-32 16,0 0-7-16,0 0 0 0,7 0 2 0,0 0 1 15,-7 0 0-15,11 0 0 0,-11 0-11 0,7-4-8 16,-7 4 9-16,10 0-9 0,-6-6 48 0,3 6 4 16,0 0 1-16,3 0 0 0,-10 0-22 0,8 0-5 15,-1 0-1-15,0 0 0 0,3-3 11 0,-3 0 3 16,4-3 0-16,-1 6 0 0,1-10-25 0,0 10-5 15,-1-9-1-15,1 9 0 0,-4-7 0 0,3 1-8 16,-3-3 12-16,1 9-4 0,-1-10-8 0,-7 10 0 16,0 0 9-16,0 0-9 0,7-3 12 0,-7 3-1 15,3-9-1-15,-3 9 0 0,-3-3 10 0,-1-4 1 16,1 4 1-16,-4-6 0 0,3 9-10 0,-3-9-1 16,0 9-1-16,-4-4 0 0,1-5-10 0,3 6 0 0,0-3 0 0,-4-4 0 15,4 10 0-15,0-9 0 0,0 9 0 0,0 0 0 16,0-3 0-16,0 3 8 0,0 0-8 0,7 0 0 15,-7 0 0-15,7 0 0 0,-4 3 0 0,-3 6 0 16,0 1-10-16,0 2 10 0,-4-2-13 0,8 8 5 16,-4-5 8-16,0 6 0 0,-4-7-9 0,4 7 9 15,0 0 0-15,0-3 0 0,7 2 0 0,-4 1 0 16,1-3 0-16,3 6 0 0,0-7 0 0,-4 1 0 16,4-6 11-16,4 8 0 0,-1-5 0 0,1-1 0 15,-1-2-3-15,5-1-8 0,-1 4 12 0,-4-4-4 16,4 1-8-16,-3-1-12 0,3-6 2 0,0 7 1 15,3-1-7-15,-3 0-2 0,-7-9 0 0,11 4 0 16,-4 5-17-16,4-9-3 0,-1 6-1 0,1-3 0 16,-1 0-13-16,1-3-4 0,0 0 0 0,-4 0 0 15,3-3-117-15,-10 3-24 0,0 0-5 0,14-9-411 0</inkml:trace>
  <inkml:trace contextRef="#ctx0" brushRef="#br0" timeOffset="-178940.243">21417 16665 864 0,'0'0'76'0,"0"0"-60"0,0 0-16 0,0 0 0 16,0 0 129-16,7 10 23 0,0-1 5 0,-3-6 1 15,3 7-126-15,0-4-24 0,-4-3-8 0,1 9 0 16,-1-5 32-16,1 2 3 0,0-3 1 0,-4 4 0 15,0-1 22-15,3 1 5 0,1-1 1 0,-4 4 0 16,0-4-17-16,3 4-3 0,-3-4-1 0,4 0 0 16,-4 4-25-16,3-4-5 0,4 1-1 0,-3-1 0 15,3-6-12-15,-4 7 0 0,4-7 0 0,0 6 0 16,1-9-29-16,-1 0 1 0,0 0 0 0,-4 0 0 16,4-3-87-16,4-3-17 0,-8 3-3 0,1-7-1 0</inkml:trace>
  <inkml:trace contextRef="#ctx0" brushRef="#br0" timeOffset="-178750.968">21452 16533 403 0,'0'0'36'0,"0"0"-36"0,0 0 0 0,0 0 0 16,0 0 441-16,0 0 82 0,0 0 16 0,0 0 3 15,0 0-450-15,0 0-92 0,7-6-16 0,1 6-4 31,-1 0-67-31,3 0-13 0,1 0-4 0,-1 0 0 16,1 0-120-16,3 0-25 0,7 6-5 0,-21-6-1 0</inkml:trace>
  <inkml:trace contextRef="#ctx0" brushRef="#br0" timeOffset="-178040.983">21869 16718 1393 0,'-18'-3'61'0,"18"3"14"0,4-6-60 0,-4 6-15 15,0 0 0-15,0 0 0 0,0-3-15 0,3 0-5 16,-3-3-2-16,-3-4 0 16,-4 7-53-16,3-6-10 0,11-1-3 0,-3 1 0 15,-11 2-11-15,7-2-2 0,3 0-1 0,1 2 0 0,-4-5 142 0,0 9 28 16,-4-4 5-16,4 7 2 0,0 0 97 0,-3-3 20 15,-8-6 4-15,4 9 1 0,7 0-87 0,0 0-18 16,-7 3-3-16,-4 3-1 0,1-3-59 0,-1-3-12 0,11 0-2 0,-7 10-1 16,-7 2 0-16,0-2 0 0,7-1 0 0,0 4 0 15,-11-4-14-15,7 10 0 0,-3-6 0 0,7-4 0 16,0 3-10-16,0 7-5 0,0-6-1 0,0 3 0 16,7-1 16-16,-3-5 0 0,-1 2 9 0,1 7-9 15,3-6 21-15,3-4-1 0,-3 3-1 0,0-2 0 16,4-1-19-16,-1 1 0 0,4-7 0 0,0 6 0 15,-7-9 0-15,7 6 0 0,11-2 0 0,-4-4 0 16,-14 0 0-16,11 0-12 0,3 0 12 0,3-10-12 16,-3 10 12-16,4-9 10 0,-4 6-2 0,0-7 0 15,0 7-8-15,1-6 0 0,-8 2 0 0,3 4 0 16,1-6 0-16,-1 9 0 0,-6-9 0 0,-4 9 0 16,-4-10 12-16,4 7 0 0,0-6 0 0,0-1 0 15,-10 7 25-15,6-6 6 0,4 5 1 0,-3-2 0 0,-1-3-28 16,-3 6-4-16,0-7-2 0,7 1 0 0,0 6-10 0,0 3 0 15,-7-7 0-15,7 7 0 0,7-3 0 0,-7 3 0 16,-3-3-11-16,3 3 11 0,0 0-20 0,0 0 2 16,0 0 0-16,0 0 0 0,0 0 9 0,7 3 9 15,3 7-13-15,1-7 5 0,-11 6 8 0,7 4 0 16,3-4 0-16,-3 7-8 16,-3-4 8-16,3 4 0 0,0 3 0 0,0 3-8 15,4 0 0-15,-8-3 0 0,-3 3 0 0,7-4 0 0,-3 4 8 0,-1 0 0 0,-3-3 8 0,0 3-8 16,4 0 0-16,-4-3 0 0,0-3 0 0,-4 2 0 15,-3 1 15-15,7 0 1 0,0-3 1 0,-3 2 0 16,-4-5 2-16,0 0 0 0,3 5 0 0,1-5 0 16,-4-4-6-16,0 7-1 0,-1-3 0 0,5-4 0 15,-1-3-12-15,1 4 0 0,-8-1 0 0,4 0 0 16,7-9-17-16,-7 4 3 0,-7 5 1 0,0 0 0 16,3-9-27-16,-3 0-6 15,0 0-1-15,-3 0 0 0,-1 0-73 0,4-9-14 0,0 0-3 0</inkml:trace>
  <inkml:trace contextRef="#ctx0" brushRef="#br0" timeOffset="-177385.036">22091 16223 1558 0,'0'0'34'0,"0"0"7"0,0 0 2 0,0 0 1 0,0 0-35 16,0 9-9-16,0 1 0 0,0-1 0 15,0 1-30-15,0-1-8 0,3 4-2 0,1-1 0 0,-8 1 40 0,4 6 0 0,0-1 0 0,4-2 0 16,0 3 37-16,-1 0 9 0,-3 3 2 0,4 0 0 31,-1-1 6-31,1 8 2 0,-11-4 0 0,7-3 0 0,0 6-21 0,-4-6-4 0,1 0-1 0,-5 0 0 16,1 0 3-16,4-3 1 16,3 3 0-16,-4-4 0 0,-3 1-26 0,4-3-8 15,3 3 0-15,0-7 0 0,-7-2 0 0,3-1 0 0,4 0 0 0,0-9 0 16,0 0 24-16,0 0-1 0,0 4-1 0,0-4 0 15,7 0-5-15,-7 0-1 0,0 0 0 0,0 0 0 16,7-4 4-16,-3-5 1 0,-1-4 0 0,1 4 0 16,-8-3-21-16,8-4 0 0,3 6 0 0,-4-2 8 15,-6-1-22-15,3-5-4 0,3 8-1 0,1-2 0 16,-4 2 19-16,0 1-12 0,4-4 12 0,3 4-10 0,3-1 10 16,1 7 0-16,-1-6 0 0,1 9 0 0,7-10 0 0,-1 10-8 15,-10-3 8-15,7 3 0 0,4 0 0 0,-4 3 0 16,0-3 0-16,-3 10 0 0,-11-10 0 0,7 9 0 15,7 1 9-15,-10-1-9 0,-4 0 20 0,0 4-4 16,10 0 0-16,-6-1 0 0,-1 4 10 0,-3-4 2 16,0 1 0-16,4 6 0 0,3-7-5 0,-4 7-1 15,-3 0 0-15,4-3 0 0,6-4-2 0,-6 7-1 16,-8-7 0-16,4 4 0 0,7-3-19 0,0-1 0 0,1-2 0 0,-8-1 0 31,0-9-28-31,0 0-10 0,7 3-2 0,-7-3 0 16,0 0-11-16,0 0-2 0,7 10-1 0,-7-10 0 15,0 0-79-15,0 0-16 0,0 0-3 0,3-10-1 0</inkml:trace>
  <inkml:trace contextRef="#ctx0" brushRef="#br0" timeOffset="-177067.509">22595 16411 1796 0,'0'0'40'0,"0"0"8"0,0 0 1 0,7 10 1 0,4-7-40 0,-4 6-10 32,-3 1 0-32,3-1 0 15,3 3-43-15,-3-2-10 0,-3 9-3 0,-1-4 0 16,-6 1 13-16,3 0 3 0,0 3 0 0,0 3 0 0,-4-1 82 0,1 1 17 0,-1-3 3 0,1 9 1 15,-1-2 26-15,4-5 6 0,0 1 1 0,0-3 0 16,0 9-51-16,-3-6-9 0,3 0-3 0,0-3 0 16,7-3-22-16,-4 6-11 0,-6-3 10 0,6-7-10 31,1 7-17-31,-1-6-10 0,-3-4-1 0,-3 0-1 16,3-9-35-16,0 0-6 0,0 0-2 0,0 0-493 0,0 0-99 0</inkml:trace>
  <inkml:trace contextRef="#ctx0" brushRef="#br0" timeOffset="-176815.442">22475 16631 633 0,'11'0'56'0,"-11"0"-44"15,0 0-12-15,0 0 0 0,0 0 465 0,0 0 91 16,0 0 19-16,0 0 3 15,0 0-507-15,11 3-102 0,3-3-20 0,0 0-4 0,0-3 34 0,7 3 6 16,0-7 2-16,0 4 0 0,8 0-3 0,-5-3 0 16,1-4 0-16,3 10 0 0,4-9 16 0,-11 6-9 0,-7 3 9 0,0 0-8 31,11 0-16-31,-11 0-2 0,-14 0-1 0,7 0 0 16,0 0-100-16,-7 0-20 0,0 0-4 0,0 0-1 15,0 0-33-15,0 0-7 0,4 9-2 0,-4-9 0 0</inkml:trace>
  <inkml:trace contextRef="#ctx0" brushRef="#br0" timeOffset="-175947.295">23566 16126 601 0,'0'0'26'0,"0"0"6"0,0 0-32 0,0 0 0 15,0 0 0-15,-7 0 0 0,7 0 136 0,-4 6 21 16,-3-3 4-16,7-3 1 0,0 0-45 0,0 0-9 16,0 0-1-16,-4 3-1 15,4-3-34-15,-3 7-6 0,-1-4-2 0,1 3 0 0,-4-3-28 0,0 7-7 0,0-7-1 0,-4 6 0 16,4 4-8-16,-7-4-1 0,0 0-1 0,0 10 0 15,-7-6 9-15,3 9 1 0,-3-3 1 0,3-1 0 16,0-2 5-16,-3 6 1 0,4 0 0 0,-5 6 0 16,5-6-2-16,3 0 0 0,0 6 0 0,3-3 0 15,0-3-9-15,4 7-1 0,-3-7-1 0,3 6 0 0,3-3-22 16,-3-3 0-16,4 9 0 0,3 1-12 0,-4-11 12 0,1 11 14 16,3-1-3-16,0 1-1 0,0-1-10 0,0 0 0 15,0-3 0-15,0-2 0 0,3-4-11 0,-3 6 3 16,4-3 0-16,-1-6 0 0,1 3-4 0,-1 0-1 15,4-7 0-15,0 1 0 0,0-7 5 0,-3 4 8 16,6-4-13-16,1 1 5 0,3-1-5 0,0-6-1 16,0 3 0-16,4-2 0 15,0 2-23-15,3-3-5 0,-4-3-1 0,1 0 0 16,3 0-66-16,0 0-14 0,-3 0-2 0,0 0-680 0</inkml:trace>
  <inkml:trace contextRef="#ctx0" brushRef="#br0" timeOffset="-175519.192">23700 16581 230 0,'0'0'10'0,"0"0"2"0,0 0-12 0,0 0 0 16,0 0 0-16,0-4 0 0,0-2 120 0,0 6 22 31,3-6 4-31,-3 6 1 0,4-6-51 0,-1 2-9 16,-3 4-3-16,7-6 0 0,-7 6 10 0,0 0 2 0,0 0 0 0,0 0 0 0,7 10-20 0,-3-1-3 15,-4-6-1-15,3 13 0 0,-3-4-16 0,0 1-3 16,0 9-1-16,0-7 0 0,-3 1-36 0,3 3-7 16,-4 3-1-16,4 0-8 0,-7-3 25 0,7 3-1 15,-3 0-1-15,-1 0 0 0,1 0-5 0,3-1-1 16,-4-2 0-16,1 0 0 0,3 0-17 0,0-7 0 16,0 1-8-16,0 0 8 31,0-4-41-31,0 3-3 0,0-12 0 0,0 7 0 0,0-7-28 0,0 0-7 0,0 0-1 15,0 0 0-15,0 0-48 0,0 0-9 0,0 0-3 0,-7-7 0 16</inkml:trace>
  <inkml:trace contextRef="#ctx0" brushRef="#br0" timeOffset="-175242.281">23488 16546 2257 0,'0'0'100'0,"0"0"20"0,0 0-96 0,0 0-24 16,0 0 0-16,0 0 0 0,0 0 14 0,7 3-2 15,0-3-1-15,4 0 0 0,-1 6-11 0,1-6-12 16,3 0 2-16,0 0 1 0,4 0 9 0,-1-6 14 0,1 6-3 0,0 0-1 16,3-3-10-16,0-3 0 0,-3 3 9 0,3-1-9 15,-4-2 0-15,1 3 0 16,0-3 0-16,-1 6 0 0,-3-3 0 0,1 3-13 0,-5-7 1 0,1 7 1 15,-1 0-26-15,1 0-6 0,-4-3-1 0,0 3 0 16,-7 0-88-16,0 0-17 0,11 0-4 0,-8 0-381 16,-3 0-76-16</inkml:trace>
  <inkml:trace contextRef="#ctx0" brushRef="#br0" timeOffset="-174747.601">23982 16856 0 0,'0'0'0'0,"-4"10"0"0,4-10 0 0,-7 9 0 15,4 1 471-15,3-10-95 0,0 0 76 0,0 0 16 31,-4 12-355-31,4-2-70 0,0-1-15 0,0 0-2 0,0-5-12 0,4 5-2 0,-4-9-1 0,3 13 0 16,4-4-11-16,-7-9 0 0,0 0 0 0,0 0 0 16,0 0 39-16,4 6 9 0,-4-6 1 0,0 0 1 15,0 0 15-15,0 0 3 0,0 0 1 0,0 0 0 16,0 0-29-16,0 0-7 0,0 0-1 0,0 0 0 16,7-6-20-16,3 6-4 0,1-9 0 0,-4-4-8 15,-3 4 0-15,3-4 0 0,0 0 0 0,0-2 0 16,-4-1 0-16,1 0 0 0,-1 1 0 0,4-1 0 15,-3 4 0-15,-4-4 0 0,4 0 0 0,-4 4 0 16,0 2 0-16,0-2-9 0,0 2 9 0,3 1 0 16,-3-1 0-16,4 7 0 0,-1-6 0 0,1 6 0 15,3-3 0-15,3-4 9 0,1 7 0 0,-1-6 0 16,5 5-9-16,-1-2 0 0,0 3 0 0,0-3 0 16,0 6-10-16,0-3 10 0,-3-1 0 0,-1 4-9 15,-3 0-21-15,4 0-4 0,-8 0-1 0,-3 0 0 16,0 0-62-16,7 4-13 0,-7-4-2 0,0 0-1 15,4 3-46-15,0 6-9 0,-4-9-1 0,0 10-1 16,0-1-30-16,0-9-7 0,0 0-1 0,3 9-132 0</inkml:trace>
  <inkml:trace contextRef="#ctx0" brushRef="#br0" timeOffset="-174276.056">24426 16734 460 0,'0'0'20'0,"0"0"5"16,-3 3-25-16,-1 0 0 0,4-3 0 0,-7 7 0 15,4-4 353-15,-1 3 66 0,1-3 13 0,3-3 2 0,-4 10-317 0,1-7-63 0,3 6-13 0,3 1-2 16,1-1-5-16,-4-6-1 0,0 7 0 0,3-1 0 16,1 4-25-16,-1-4-8 0,-3 3 0 0,0-2 0 15,4-1 0-15,-4 4 0 0,0-4 0 0,0 1 0 16,0 2 10-16,0-2 2 0,0-4 0 0,0 0 0 16,0-6 1-16,3 10 1 0,-3-10 0 0,7 9 0 15,-7-9-14-15,4 6 0 0,6-3 0 0,1 0 0 16,0-3 0-16,-1 0 0 0,4 0 0 0,0 0 0 0,1-3 0 0,-1-6-8 15,0 9 8-15,-4-3-10 0,4-3 10 0,1-4-10 16,-5 7 10-16,-3-6-10 0,0-1 10 0,0 7-13 16,-3-6 5-16,-1 5 8 0,1-11-16 0,-1 9 5 15,-3-1 1-15,0-2 0 0,0-4 10 0,0 1-8 16,0-4 8-16,0 10-8 0,0-10 16 0,0 13 3 16,0-6 1-16,0-1 0 0,0 7 6 0,0 3 2 15,0-6 0-15,0 6 0 0,0 0-3 0,0 0 0 16,0 0 0-16,0 0 0 0,0 0-17 0,0 0 0 15,11 0-13-15,-11 0 5 0,0 0 8 0,7 6 0 16,0 3 0-16,-3 1 0 0,-1-4 12 0,-3 4 8 16,4-1 2-16,-4 4 0 0,0 2-8 0,0 1-2 0,0-7 0 0,0 10 0 15,0-6-3-15,0 5-1 0,-4-5 0 0,4 0 0 16,4 5-8-16,-4-5 0 0,0-4 0 0,3 1 0 16,1-1-20-16,-1 1 1 0,4-7 0 0,-3 6 0 31,-4-9-18-31,7 3-4 0,-7-3-1 0,11 0 0 15,-11 0-138-15,7 0-28 0,-7 0-6 0,10-12-1 0</inkml:trace>
  <inkml:trace contextRef="#ctx0" brushRef="#br0" timeOffset="-173789.904">24874 16935 1836 0,'0'0'81'0,"0"0"17"0,0 0-78 0,0 0-20 0,0 0 0 0,0 0 0 0,0 0 0 0,7-6-16 16,4-4 4-16,0 10 0 16,-4-6-68-16,3 0-14 0,4-4-2 0,0 7-1 0,1-3 60 0,-5 0 12 15,4-1 2-15,-3 4 1 0,3-3 62 0,-7 6 13 16,-7 0 3-16,4-10 0 0,-1 7 20 0,-3 3 4 16,0 0 0-16,0 0 1 0,0-9-21 0,4 9-4 15,-4-9 0-15,-4 5-1 0,4-5-35 0,0 6-6 0,0 3-2 0,0-6 0 16,0-4-12-16,0 4 0 0,0-4 0 0,0 1 0 15,4 0-12-15,-4-1 2 0,0 1 0 0,-4-1 0 16,4 4-3-16,0 0-1 0,0-4 0 0,0 10 0 16,0-9 14-16,0 9 0 0,-3-3 0 0,-8 3 0 15,0 0 0-15,1 0 16 0,-1 0-1 0,1 9-1 16,-4-6 1-16,-1 4 0 0,5 2 0 0,-1-3 0 16,-3 4 21-16,4 9 5 0,-1-7 1 0,4 4 0 15,0 0-24-15,-4-4-5 0,8 7-1 0,-4 0 0 16,3-7-12-16,1 10 8 0,-4-3-8 0,7-6 0 15,-4 5 8-15,4-5-8 0,0 6 0 0,0-7 9 16,0 1 5-16,4-4 1 0,-1 1 0 0,1 2 0 16,3-2-7-16,0-1 0 0,3-6-8 0,1 7 12 15,-1-4-12-15,1-3-13 0,7-3 2 0,-1 6 1 16,-3-3-22-16,4-3-5 0,0 4-1 0,-4-4 0 16,0 0-41-16,-3 0-8 0,3 0-1 0,-4 0-1 15,1 0-92-15,-1-4-19 0,-10 4-3 0,0 0-1 0</inkml:trace>
  <inkml:trace contextRef="#ctx0" brushRef="#br0" timeOffset="-172422.774">24924 16251 0 0,'0'0'0'0,"0"0"0"0,0 0 0 0,0 0 0 0,0 0 0 0,0 0 0 15,7 0 359-15,0 3-72 0,0-3 57 0,0 0 12 16,0-3-260-16,0 3-53 0,4 3-11 0,-4-3-1 15,0 0-6-15,3 0-1 0,-3 0 0 0,4 7 0 16,0-4 5-16,-1-3 1 0,4 0 0 0,0 6 0 16,4-3-19-16,0-3-11 0,-4 3 12 0,3 7-12 15,5-10 0-15,-5 9 0 0,1 4 0 0,-4-4 0 16,4 10 0-16,-4-7 0 0,0 7 0 0,0 3 0 16,0-3 9-16,0 3-9 15,0 3 0-15,-7-6 9 0,4 9 8 0,0-3 2 0,-1-3 0 16,1 6 0-16,-4-3 13 0,0-3 2 0,3 7 1 0,1 2 0 15,-8 0-25-15,8 1-10 0,-4-7 8 0,4 6-8 16,-4-3 0-16,0-3 0 0,-4 4 0 0,1-1 0 16,-1-3 0-16,1 3 0 0,-8-3 0 0,1-3 0 15,-1 6-12-15,-3-2 1 0,-3-4 1 0,-1-4 0 0,-3 4 10 16,0-3 16-16,3-6-4 0,-3 5-1 0,0-5-1 0,0 0 0 16,0 5 0-16,3-5 0 15,-3-4-30-15,0-2-7 0,0-4-1 0,0 3-508 16,3-3-101-16</inkml:trace>
  <inkml:trace contextRef="#ctx0" brushRef="#br0" timeOffset="-171096.728">26497 16781 792 0,'0'0'35'0,"0"0"7"0,0 0-34 0,0 0-8 0,0 0 0 0,0 0 0 16,0 0 0-16,0 0 0 0,0 0 9 0,0 0-9 15,-3 0-24-15,3 0-8 0,0 0-3 0,-4-3 0 31,4 3 5-31,-7-6 1 0,0 3 0 0,0 3 0 0,0-3 45 0,0-4 8 16,3 7 3-16,-3 0 0 0,0 0 45 0,0-3 8 0,0 3 3 0,0-6 0 16,0 6 15-16,0 0 3 0,-4 0 1 0,1 0 0 15,3-3-70-15,0 3-15 0,0 0-2 0,-4 0-1 0,4 0-6 0,-4 0-8 16,4 0 11-16,-3 0-11 0,-1 3 0 0,1 3 0 16,-1-3 0-16,-3 7 0 0,3-1 0 0,-3 4 0 15,0-1 0-15,0-2 0 0,0 8 0 0,3-5 0 16,-3 6 0-16,4 0 0 0,2-4 10 0,1 1-10 15,-3 0 8 1,6-4-8-16,-3 4 12 0,4-1-2 0,-1-5-1 0,4 6 0 16,0-4-9-16,4-2 0 0,-1-1-10 0,4-3 10 15,0 4-12-15,0-4 3 0,4-3 1 0,-4 0 0 16,4 7 8-16,3-10 11 0,-4 0-3 0,1 6 0 16,3-6 7-16,-3 0 1 0,-1 0 0 0,4 3 0 15,-3-6 3-15,3-3 1 0,0 6 0 0,0-4 0 16,-7-5-1-16,4 9 0 0,3-9 0 0,-3-1 0 15,-1 7 8-15,1-6 1 0,-1-1 1 0,1 1 0 16,-4-4-7-16,4 4-2 0,-8-1 0 0,4-2 0 16,4-1 2-16,-8-5 0 0,1 8 0 0,-1-6 0 15,-3-2-8-15,4-1-2 0,-4-3 0 0,3 3 0 16,1-3-12-16,-1 0 0 0,-3 0 0 0,4 0 0 0,-4-6 0 0,3 3 0 16,1-3 0-16,0 3 0 0,-1-4 0 0,1-2 0 15,-1 0 0-15,1 6 0 0,-1-4 0 16,1 7 0-16,-1 1 0 0,4-1 0 0,-3 0 0 0,-1 3 0 15,1-3 0-15,-1 9 0 0,-3-5-16 0,0 5 3 16,0 4 1-16,0-1 0 16,-3 1-29-16,3-1-6 0,0 7-1 0,0 3 0 15,-4-3-120-15,4 3-25 0,0 0-5 0,0 0-1 0</inkml:trace>
  <inkml:trace contextRef="#ctx0" brushRef="#br0" timeOffset="-170511.942">26624 16706 633 0,'0'0'56'0,"0"0"-44"15,0 0-12-15,0 0 0 0,0 0 174 0,0 0 33 16,0 0 6-16,0 0 2 0,0 0-169 0,0 0-34 16,0 0-12-16,0 0 9 0,0 0-9 0,-3 12 0 15,-4-5 0-15,0 2-11 0,-1-3 11 0,5 4 0 16,-4-1 0-16,0 1 0 0,0 2 24 0,-4-2 6 15,4 2 2-15,0 7 0 0,0-6 0 0,3-4 1 0,1 10 0 0,-4-7 0 16,3-2 8-16,4 2 2 0,0-2 0 0,0 2 0 16,4-2-30-16,-1 8-5 0,1-5-8 0,-1-4 11 15,5 4-11-15,-5-4 0 0,1 4 0 0,3-4 0 16,0-2 0-16,0-4 0 0,3 6 0 0,-3-6 0 16,-7-3-11-16,7 0-1 0,-7 0 0 0,11 0 0 15,-4 0 12-15,4-3 16 0,-4 0-4 0,3-3-1 16,-3-4 6-16,4 7 2 0,0-6 0 0,-1-1 0 15,1 1-7-15,-4-1-2 0,0-2 0 0,0 3 0 16,3-1-10-16,-6-2 0 0,0 2 0 0,-1-2 0 16,1 2 0-16,-1-2 0 0,-3-1 0 0,0-3 0 0,-3 4 0 0,3 3 0 15,-4-4 9-15,1 4-9 0,-5-1 0 0,1-2 0 16,4 2 0-16,-4 1 0 0,0 6 0 0,0-7 0 16,3 7 0-16,-3-3 0 0,7 6-18 0,0-10 2 15,-3 7 0-15,3 3 0 16,-4-9-24-16,4 9-4 0,0 0 0 0,-3 0-1 31,3 0-43-31,-4-10-8 0,4 10-1 0,0 0-559 0</inkml:trace>
  <inkml:trace contextRef="#ctx0" brushRef="#br0" timeOffset="-169839.737">26850 16888 403 0,'0'0'17'0,"0"0"5"0,0 0-22 0,0 0 0 16,0 0 0-16,0 0 0 16,0 0 272-16,0 0 51 0,0 0 9 0,0 0 3 31,11 0-305-31,-4 0-61 0,-7 0-12 0,7 0-2 0,3-3 31 0,1 0 14 0,-4-4-12 0,0 7 12 15,-7 0 0-15,10-3 0 0,-6-3 12 0,-4 6-4 16,0 0 40-16,11 0 7 0,-11 0 1 0,7-3 1 16,-7 3-8-16,7-7-1 0,0 4-1 0,0 0 0 15,0-3-35-15,3-3-12 0,-2 5 9 0,2-5-9 0,1 0 9 0,-1-1-9 16,1 7 10-16,-1-6-10 0,1-4 0 0,3 4 0 16,-3-1 0-16,-1-2 0 0,-6 2 0 0,3 1-12 15,0-1 3-15,0-2 0 0,-7 3 9 0,0-1 0 16,0 7 0-16,-4-6 0 0,1 5 0 0,-4-2 0 15,-4 6 0-15,4 0-8 0,-3 0 8 0,-1 0 9 16,0 0-1-16,-3 6-8 0,4-2 10 0,-4 5-10 16,0-6 8-16,3 7-8 0,-3-1 9 0,3 0-9 0,1 1 10 0,-1-1-10 15,1-3 0-15,-1 4 0 0,4 6 0 0,-4-4 0 16,1 1 8-16,3 5-8 0,-4-5 0 0,4 9 0 16,0-3 16-16,3 3-4 0,-3-4 0 0,4-2 0 15,-1 3 14-15,1 0 2 0,-4-7 1 0,7 1 0 16,0 6-29-16,0-7 0 0,3-2 0 0,1 2 0 15,-1 4-26-15,4-10-11 0,-3 4-3 0,3-1 0 0,0-3 20 0,4 1 3 16,-1-1 1-16,1-3 0 16,-1-3-20-16,-3 0-3 0,8 0-1 0,-1 0 0 15,0 0-19-15,0 0-4 0,0 0-1 0,4 0-396 16,-4-3-79-16</inkml:trace>
  <inkml:trace contextRef="#ctx0" brushRef="#br0" timeOffset="-165395.863">27520 16697 730 0,'0'0'32'0,"0"0"8"0,0 0-32 0,0 0-8 0,0 0 0 0,0 0 0 31,0 0-20-31,0 0-4 0,0 0-2 0,0 0 0 15,0 0-24-15,0 0-5 0,0 0-1 0,0 0 0 0,-3 0 56 0,3 0 0 0,0 0 0 0,0 0 12 16,0 0 35-16,0 0 7 0,0 0 2 0,0-10 0 16,0 7 21-16,0 3 5 0,-4-9 1 0,4 9 0 15,0-10-9-15,0 10-2 0,-3 0 0 0,3 0 0 16,-4-9-7-16,4 9-1 0,0 0-1 0,0 0 0 16,-3-3-13-16,3 3-2 0,0 0-1 0,0 0 0 0,-4 0-19 0,4 0-3 15,0 0-1-15,0 0 0 0,0 0-11 0,-7 0-2 16,-4 0-1-16,4 0 0 0,4 3-10 0,-4-3 8 15,-4 6-8-15,8-3 8 0,-8-3 0 0,8 0 0 16,-8 6 0-16,4-2 0 0,0-4-8 0,-4 9 0 16,1-6 9-16,-1 3-9 0,1-2 8 0,-1 5-8 15,4-6 10-15,-4 3-10 0,4-3 22 0,0-3-2 16,0 10 0-16,0-4 0 0,4-3-12 0,-5 0-8 16,8-3 8-16,0 0-8 0,-3 10 0 0,3-10-8 15,0 0 0-15,0 0 0 0,0 0-11 0,7 0-1 16,-7 0-1-16,11 9 0 0,-1-9 21 0,-3 0 0 0,4 7 0 15,-1-7 0-15,-3 3 0 0,1-3 0 16,2 3 0-16,1-3 0 0,-4 0 0 0,0 6 0 0,3-3 0 0,-3-3 0 16,0 6 0-16,1-2 0 0,-5 2 0 0,4-3 0 31,-3 0-27-31,-4-3-4 0,3 10-1 0,4-1 0 0,-3 0 6 0,3 1 1 0,-7-1 0 0,0-3 0 31,0 4-11-31,0 6-3 0,0-10 0 0,0 9 0 0,-7-5 39 0,7 2 12 0,-4 1 0 0,1-4 0 16,-1-5 6-16,4 5 2 0,0 0 0 0,0-9 0 15,0 10 0-15,0-7 0 0,-3 6 0 0,3-9 0 16,0 0-20-16,0 10 0 0,-4-1 0 0,4-9 0 16,0 10 0-16,0-7-12 0,0-3 3 0,-7 12 1 15,7-12-30-15,-3 6-6 16,-1-2 0-16,-3 5-1 0,0-9 18 0,0 9 4 0,0-5 1 0,-4-4 0 16,4 6 22-16,-3-3 0 0,-1-3 0 0,-3 6 0 15,0-6 0-15,3 3 0 0,-3 1 0 0,0-4 0 16,3 0-36-16,1 6-4 0,-1-12 0 0,1 6-526 15</inkml:trace>
  <inkml:trace contextRef="#ctx0" brushRef="#br0" timeOffset="-164676.349">27630 16803 288 0,'0'0'25'0,"0"0"-25"16,0 10 0-16,-4-4 0 0,1 0 266 0,-1 4 48 15,4-1 10-15,0 0 1 0,0 4-257 0,4-4-51 16,-4 1-17-16,3-1 10 0,1 4-10 0,-4-7-12 0,3 0 2 16,1 4 1-16,3-1 9 0,-7-6 0 0,0 7 0 0,3-1 0 15,1 0 0-15,-1 1 11 0,-3-7-1 0,0 6 0 16,0-9 18-16,0 0 3 0,4 7 1 0,-4-7 0 15,0 0-15-15,0 0-2 0,3 6-1 0,-3-6 0 16,0 0 1-16,0 0 0 16,0 0 0-16,0 0 0 0,7 0 23 0,0 0 5 0,-7 0 1 0,4-3 0 15,3-7 6-15,0 1 2 0,0 6 0 0,-3-4 0 16,-1 4-23-16,4-6-4 16,-3 0-1-16,3-4 0 0,-4 4-24 0,1-1 0 15,3-2 0-15,-4 2 0 0,1-2 0 0,0-1 0 16,-1-3 0-16,4 4 0 0,-7-1 0 0,4 1 0 15,3-4-9-15,-4 10 9 0,1-10 0 0,3 7 0 16,-4 3 0-16,1-1 0 0,3-2 12 0,0-1-4 0,0 7-8 16,0-6 12-16,0 9-12 0,0-10 0 0,4 10 0 0,-1 0 0 15,-10 0 0-15,7 0-10 0,-7 0 0 0,11 7 0 16,0-4 10-16,-4 6-10 0,0 1 10 0,3-7-10 16,-6 6 10-16,3 4 0 0,-7-4 0 0,3 7-8 15,1-4 8-15,-1 1 0 0,-3 0 0 0,0 5 8 16,0-5-8-16,0 6 9 0,0-7-9 0,0 7 10 15,0-6-10-15,4 5 0 0,-4-5 0 0,0-1 8 16,3 4-8-16,1-3 0 0,-4-4 0 0,4 4 0 16,-4-4 0-16,0-6 0 0,0 7 0 0,0-10 0 15,0 9-12-15,0-9-2 0,0 3 0 0,0-3 0 0,0 10 2 0,0-10 0 16,0 0 0-16,0 0 0 16,-4 6-42-16,0-3-8 0,4-3-2 0,0 0 0 15,0 0-1-15,0 0-1 0,0 0 0 0,0 0-426 16,-3 6-86-16</inkml:trace>
  <inkml:trace contextRef="#ctx0" brushRef="#br0" timeOffset="-164186.712">28145 16527 345 0,'0'0'31'0,"0"0"-31"15,0 0 0-15,0 0 0 0,0 0 319 0,0 0 57 16,0 0 12-16,0 0 3 0,0 0-330 0,0 0-61 0,7 0-21 0,-7 0 0 15,0 0-1-15,0 0 0 0,0 0 0 0,0 0 0 16,0 0 10-16,3 10 3 0,1-7 0 0,-4 6 0 16,-4 7 9-16,1-10 9 0,-1 4-1 0,1 2-8 15,-1-3 36-15,1 7 0 0,-4-10 0 0,3 4 0 16,0-1-12-16,4 1-3 16,0-10 0-16,0 9 0 15,0-9-54-15,0 0-11 0,0 0-3 0,0 0-457 0,0 0-91 0</inkml:trace>
  <inkml:trace contextRef="#ctx0" brushRef="#br0" timeOffset="-163767.743">28497 16631 806 0,'0'0'72'0,"0"0"-58"16,0 0-14-16,0 0 0 0,0 0 187 0,0 0 34 16,4 3 7-16,-4 6 2 15,0-9-230-15,3 13-55 0,-3 2-6 0,0-2-2 0,0 0 39 0,0-1 8 16,0 4 2-16,0-1 0 0,0 4 14 0,-3 0 0 16,-1 3 12-16,1 0-12 0,-4 0 48 0,3 0 4 0,-6 0 0 0,3-3 0 15,0 3-27-15,0 0-5 0,-1-1 0 0,1-2-1 16,-3-6-31-16,3 6-5 0,0-7-2 0,0-2 0 31,3 2-129-31,-3-2-25 0</inkml:trace>
  <inkml:trace contextRef="#ctx0" brushRef="#br0" timeOffset="-163517.8">28342 16853 2347 0,'0'0'104'0,"0"0"21"0,0 0-100 0,0 0-25 16,0 0 0-16,11 3 0 0,-4-3 10 0,3 0-10 15,5 0 12-15,-1-3-12 0,0 3 0 0,0-9-14 16,3 6 1-16,1-3 0 0,3 2-7 0,-3-5 0 16,3 0-1-16,0-1 0 15,-3 10-12-15,0-6-3 0,-1-4 0 0,-3 4 0 16,0-3-10-16,-3 9-2 0,-4-3-1 0,4 3 0 15,-8-3-171-15,-3 3-33 0,0 0-7 0,0 0-2 0</inkml:trace>
  <inkml:trace contextRef="#ctx0" brushRef="#br0" timeOffset="-162749.137">29012 16772 1324 0,'0'0'118'0,"0"0"-94"0,0 0-24 0,0 0 0 16,0 9 42-16,0 1 4 0,-3 2 1 0,3-2 0 16,0 2-22-16,0 4-4 0,0-7-1 0,0 4 0 15,0-1 36-15,0 1 6 0,0 2 2 0,0-2 0 0,0-4-40 0,0 4-8 16,0-4-2-16,0-5 0 0,0 5 29 0,0 0 5 15,0-9 2-15,0 0 0 0,0 0-21 0,0 10-4 16,0-10-1-16,0 0 0 0,3 3-6 0,-3-3-2 16,0 0 0-16,0 0 0 0,0 0 7 0,0 0 1 15,0 0 0-15,0 0 0 0,0 0-13 0,11 0-3 16,-11 0 0-16,7 0 0 0,0-10 2 0,4 4 0 16,-1 0 0-16,-3-7 0 15,4 1-10-15,0-4 0 0,-1-6 0 0,1 10 0 0,3-7-20 0,-4 3 3 16,1 1 1-16,3-1 0 0,-3 0-5 0,-1 4-1 15,1 2 0-15,-1 1 0 0,1 6 22 0,0 0 0 16,-4-4 0-16,3 7 0 0,-10 0 8 0,7 0 0 16,0 0 0-16,-7 0 0 0,0 0 4 0,7 0 1 0,4 10 0 0,-4-7 0 15,0 6-13-15,0 1 0 0,0 2-9 0,0-2 9 16,0-1 0-16,4 4 15 0,-1-4-2 0,-2 3 0 16,-1-2-13-16,3-1 8 0,-6 4-8 0,-1-4 0 15,4 1 12-15,0-4-3 0,-7-6-1 0,4 6 0 0,-1 4 29 16,1-1 6-16,-4-9 1 0,0 0 0 0,0 0-24 0,0 0-4 15,0 0 0-15,0 0-1 0,0 0 1 0,0 0 0 16,0 0 0-16,0 0 0 0,0 0-16 0,7 0 0 16,4-3 0-16,-1-3 0 0,1 2 0 0,-1-2 0 15,1-6 8-15,-1 2-8 0,1 1 0 0,3-4-10 16,-7 1 2 0,4-7 0-16,-4 10-1 0,0-4 0 0,4-6 0 0,-8 7 0 15,4-1 9-15,0 1 0 0,0-4-9 0,0 6 9 16,-3-2 0-16,3 9-11 0,-4-4 11 0,1-2-8 15,-4 9 8-15,7-3 0 0,0 0-9 0,0-3 9 16,-7 6 0-16,7 0 0 0,0 0 0 0,0 6 0 16,4-3 0-16,-4-3 0 0,0 9 0 0,0-6 0 15,0 7 0-15,0-1 0 0,0 4 0 0,-3-4 0 0,-1 4 13 16,1 6 1-16,-4-1 0 0,0-2 0 0,0 3-4 0,0 3-1 16,0-3 0-16,-4-7 0 0,4 10 20 0,-3-6 4 15,3-4 1-15,-4 1 0 16,8-1-53-16,-4 4-10 0,0-6-3 0,0-4 0 15,3 3-22-15,-3-9-5 0,0 0-1 0,0 0 0 16,0 0-109-16,0 0-23 0,0 0-4 0,0 0-392 16,0 0-80-16</inkml:trace>
  <inkml:trace contextRef="#ctx0" brushRef="#br0" timeOffset="-162184.509">30103 16800 2026 0,'0'0'90'0,"0"0"18"0,0 0-86 0,-8 0-22 0,8 0 0 0,0 0 0 31,-3-3-153-31,3 3-35 0,0 0-8 0,0 0 0 16,0 0 119-16,-4-6 24 0,-3 6 5 0,0 0 0 0,0 0 20 0,0 6 3 0,0-3 1 0,-7 0 0 16,3 3 86-16,-6 4 18 0,-1-4 3 0,-3 4 1 15,0 5 44-15,-4 1 8 0,8-7 3 0,-5 4 0 16,5-4-66-16,-1 7-13 0,4-4-2 0,3 1-1 16,1-4-45-16,3 1-12 0,0-1 0 0,3-3 0 15,4-6 0-15,4 10-17 0,-4-1 4 0,7 1 1 16,0-7-13-16,3-3-3 0,-3 0 0 0,4 0 0 15,-4 0 9-15,4 0 2 0,-1 0 0 0,1-3 0 0,-4 3 7 0,3-10 2 16,1 10 0-16,0-9 0 0,-1-1 8 0,1 7-8 16,-1-6 8-16,1 6-8 0,0-7 8 0,-1 1 0 15,1 0 0-15,-1-1 0 0,1 7 0 0,-4-10 0 16,0 4 8-16,4 0-8 0,-8-1 0 0,8 7 0 16,-4-3 0-16,0-4 0 0,-7 10 11 0,0 0-3 15,0 0 0-15,0 0 0 0,0 0 20 0,0 0 4 16,0 0 1-16,0 0 0 0,0 0-7 0,0 0-2 0,0 0 0 0,0 10 0 15,0 6-15-15,0-4-9 0,-4 1 10 0,4-1-10 16,0-2 8-16,0 8-8 0,0-5 0 0,4-1 0 16,3 4 0-16,-4-6 8 0,1-4-8 0,-1 10 0 15,4-7 0-15,1-3 0 0,-5 0-12 0,4-2 12 32,-7-4-35-32,11 6 0 0,-4-3 0 0,3-3 0 15,-3 0-41-15,-7 0-9 0,0 0-2 0,7-3-693 0</inkml:trace>
  <inkml:trace contextRef="#ctx0" brushRef="#br0" timeOffset="-161830.16">30487 16192 1612 0,'0'0'144'0,"0"0"-116"0,-3 6-28 0,-1-3 0 16,4 6 169-16,-4 1 28 0,-3 2 6 0,4 7 1 31,3 0-204-31,0 3-35 0,-4 3-9 0,1-3-3 0,-4 6 29 0,7-3 6 0,0 7 0 0,-4-1 1 16,-6 0 11-16,3 1-13 15,7-4 5-15,-4-3 8 0,-3 6 0 0,0 1 0 16,0-1 12-16,0 1-4 0,0-4 26 0,-4-3 5 15,4 3 1-15,0-3 0 0,-3 3-24 0,2-6-5 0,1 0-1 0,0 0 0 16,4-3-10-16,-1 0-16 0,-3-3 4 0,7-7 1 31,-3 3-45-31,-1-2-8 0,4-10-3 0,0 0 0 16,-3 9-135-16,3-9-27 0,0 0-6 0,0 0-1 0</inkml:trace>
  <inkml:trace contextRef="#ctx0" brushRef="#br0" timeOffset="-161378.856">30596 16687 1825 0,'0'0'80'0,"0"0"18"0,0 0-78 0,0 0-20 15,0 0 0-15,-7 10 0 0,7-10 0 0,-7 0 8 16,-3 9-8-16,3-6 0 16,3 3-18-16,-3-3-10 0,0 7-3 0,-4-4 0 0,1 0 8 0,6 4 2 15,-3-10 0-15,0 9 0 0,-3 1 33 0,-1-1 6 16,4 0 2-16,0 1 0 0,-7-4 39 0,7 4 8 16,3-1 1-16,-3 0 1 0,4-5-33 0,-4 5-6 15,0-3-2-15,0 0 0 0,-1-6-28 0,1 7 0 16,-3-4 0-16,3-3 0 0,0 9-20 0,3-9 4 15,-3 7 0-15,4-4 0 0,-4-3 2 0,7 0 1 0,-4 0 0 0,4 0 0 16,-4 0 13-16,4 0 0 0,0 0 9 0,0 0-9 16,0 0 0-16,0 0 0 0,0 0 0 0,11 3 0 15,0-3 0-15,-1 6 0 0,1-3 0 0,-1-3 0 16,1 0 0-16,-11 0 0 16,0 0 0-16,11 6 0 0,-1-2 19 0,1-4-3 15,-4 0 0-15,3 6 0 0,1-3-16 0,-4 0 0 0,4-3 0 0,-1 6 0 16,1-2 10-16,-1 2-2 0,4-3 0 0,-3 6 0 15,0-9-8-15,-4 4-17 0,3 2 4 0,1-3 1 32,-4-3-29-32,0 6-6 0,-7-6-1 0,7 3-519 0,-7-3-104 0</inkml:trace>
  <inkml:trace contextRef="#ctx0" brushRef="#br0" timeOffset="-160922.488">30794 16885 1324 0,'0'0'118'0,"0"0"-94"16,0 0-24-16,0 0 0 0,0 0 176 0,7-10 30 16,-3 10 6-16,6-3 2 15,1-3-228-15,-1 3-46 0,1-4-8 0,-1 4-3 0,5-6-31 0,-5 0-6 0,4 5-2 0,-3-5 0 16,-1 0 10-16,-2-1 1 0,-1-2 1 0,-4 2 0 15,-3 1 142-15,0 3 29 0,7-4 6 0,-3 1 1 0,-1-1 30 16,-3 1 6-16,4-1 2 0,-4-2 0 0,0 3-70 0,0-1-13 16,0 7-3-16,-4-6-1 0,1-1-23 0,-1 7-8 15,-3-3 0-15,4 6 9 0,-8-3-9 0,0 3-11 16,1 3 3-16,-4-3 0 0,0 6 8 0,-1-3-8 16,5 7 8-16,-4 2-8 0,0-2 8 0,3 2 12 15,1 7-2-15,-1-7-1 0,0 7 29 0,4 0 6 16,0 0 0-16,0-3 1 0,4 6 11 0,-4-4 1 15,3 4 1-15,1 0 0 0,3-6-43 0,0 0-15 16,0-4 9-16,3 7-9 0,1-7 0 0,3-2 0 16,-4-1 0-16,4 1 0 0,-7-10-14 0,7 3-8 15,4 6-2-15,-1-9 0 16,1 7-23-16,0-7-5 0,3-7 0 0,0 7-1 31,3 0-41-31,1-9-8 0,0 9-2 0,3-3-432 0,0-7-88 0</inkml:trace>
  <inkml:trace contextRef="#ctx0" brushRef="#br0" timeOffset="-158186.584">20895 17656 115 0,'0'0'10'0,"0"0"-10"0,0 0 0 0,0 0 0 16,0 0 135-16,7 0 25 0,-3-9 4 0,3 6 2 0,-7 3-87 15,7-7-18-15,-4 4-3 0,-3 3-1 0,7-9 22 0,-7 9 4 16,0 0 1-16,0 0 0 0,0 0 9 0,0 0 3 16,0 0 0-16,0 0 0 0,0 0-58 0,0 0-11 15,0 0-3-15,0 0 0 0,0 0 13 0,0 0 3 16,0 0 0-16,0 0 0 0,0 0-23 0,0 0-4 15,-10 9-1-15,6-6 0 0,-3 7 7 0,0-4 1 16,0 3 0-16,0-2 0 0,0 2-20 0,-4 0 10 16,1 1-10-16,-1-7 8 0,-3 6-8 0,7 1 8 15,0 2-8-15,0-2 8 0,0-4 0 0,0-3 0 16,0 0 0-16,7-3 0 0,0 0 6 0,-4 7 1 16,4-7 0-16,0 0 0 0,0 0-15 0,4 9 8 0,-4-6-8 0,0-3 0 15,0 0 0-15,3 10 0 0,1-1 0 0,3 0 0 16,0-6 11-16,0 7-11 0,-4-7 12 0,5 6-12 15,-8-9 0-15,7 10 0 16,0-7 0-16,3 6 0 0,-3-2 0 0,0-4 0 0,4 6 0 0,-4-6-12 16,4 7 12-16,-4-1 0 0,0-3 0 0,0 1 10 15,0 2-10-15,0 0 0 0,-4 4 0 0,4 3-11 16,-3-10 11-16,-1 10 0 0,1-4 0 0,0 1 0 0,-8-4 0 16,4 4 0-16,0 2 0 0,0-2 8 0,-4-4-8 0,1 4 0 15,-1-1 0-15,1-2 0 0,-1 2 0 0,-3-2 9 16,0-1-1-16,4 1-8 0,-1-1 12 0,-3 0-12 15,0-5 12-15,0 5-12 0,4-6 8 0,-5 6-8 16,1 1 0-16,-3-7 0 0,-1 3 0 0,4-3 0 16,-3 7 0-16,-1-4 0 0,0-3 0 0,1 0-11 15,-1-3 0-15,-3 0 0 32,4 7-37-32,-1-7-8 0,0-7-2 0,4 4 0 0,0 0-139 0,-3-3-28 0,-4-13-6 15,17 6-1-15</inkml:trace>
  <inkml:trace contextRef="#ctx0" brushRef="#br0" timeOffset="-157699.715">21071 17910 172 0,'0'0'8'0,"0"0"1"0,0 0-9 0,0 0 0 16,0 0 0-16,7 9 0 0,-7-9 284 0,0 0 56 15,11 0 10-15,-4 0 2 0,4 10-292 0,-4-10-60 0,3-3-11 16,-3-4-2-16,4 7 47 0,-4 0 10 0,0-3 1 0,4-3 1 16,-4-3 14-16,0 6 4 0,0-7 0 0,0 7 0 15,3-6-33-15,-2-1-7 0,-8 10 0 0,7-9-1 16,0-4-7-16,0 1 0 0,0-4-1 0,3 10 0 16,-6-4-15-16,3-5 0 0,0 12 8 0,0-7-8 15,-7 1 0-15,4-1 0 0,-1-2-9 0,1 2 9 16,-8 1-13-16,4 6 3 0,0-7 1 0,0 10 0 15,0-3 9-15,0 3 0 0,0-6 0 0,0 6 0 16,-3-3 0-16,3 3 0 0,-4 0 0 0,-3-3 0 16,7 3 0-16,-7 3 0 0,-4 6 0 0,1 1 0 0,-1-4 0 0,1 3 0 15,-1 10 0-15,-3-6 0 0,3 6 11 0,1-7 4 16,-1 10 1-16,1-3 0 0,3 3 4 0,-4 0 2 0,0 0 0 0,8-4 0 16,-4 4-22-16,0 0-12 0,0 0 2 0,3-3 0 15,-3 3 10-15,4 0 0 0,-1-3 10 0,0 3-10 16,1-3 11-16,-1-7-11 0,4 7 12 0,0-6-12 15,0-1 0-15,4 4 0 0,-1-13 0 0,5 9 0 16,-5-2 8-16,8-4-8 0,-4-3 0 0,3 0 0 16,4-3 0-16,-3 0-14 0,3 0 1 0,0 0 0 31,0-3-26-31,4-6-5 0,0 9 0 0,-1-10-1 0,1 7-99 16,0-6-19-16,-1-1-4 0,-3 1-1 0</inkml:trace>
  <inkml:trace contextRef="#ctx0" brushRef="#br0" timeOffset="-157182.638">21484 17844 288 0,'0'0'12'0,"-3"3"4"0,-4 7-16 0,3-4 0 0,1 0 0 0,-1 4 0 15,0-1 360-15,1 1 70 0,-1-7 14 0,4 6 2 16,0 10-374-16,0-7-72 0,0 1-19 0,0 3-1 15,4-4 20-15,-4 1 0 0,0 2 8 0,0-2-8 16,3 0 0-16,-3-4 0 0,0 3 0 0,0-2 0 16,0-1 40-16,0-6 2 0,0-3 1 0,0 10 0 15,0-10-1-15,0 0 0 0,0 0 0 0,0 0 0 16,0 0-21-16,0 0-4 0,0 0-1 0,0 0 0 16,0 0-8-16,0 0-8 0,0 0 9 0,11-3-9 15,-4-4 0-15,0-5 0 0,0 9 0 0,0-7 0 16,0 1 0-16,0-4 0 0,0-2 0 0,-3 2 0 0,0 1 0 15,3-7 0-15,0 0-10 0,-4 6 10 0,4-9 0 0,-3 4-8 16,3 5 8-16,0 4 0 0,0-1 0 16,0-2 0-16,0 9 0 0,4-4 0 0,-4 4 0 0,0 3 0 0,0-6 0 0,3 3 0 15,4 3 0-15,-6 0 0 0,2 0 0 0,-3 3 0 16,7 3 16-16,-3-3 0 0,-4 4-1 0,0-4 0 16,-4 9-2-16,5-2 0 0,2-1 0 0,-6 4 0 15,-8-4 3-15,8 10 0 0,6-7 0 0,1 1 0 16,-11 3-3-16,3-1 0 15,-3 1 0-15,4-3 0 0,3-1-13 0,-4-2 0 0,-3 2 8 0,0-3-8 16,11 1 0-16,-4 2 0 0,-10-2-9 0,-1-1 9 16,8 1-16-16,-4-7 2 0,0-3 1 0,-4 9 0 31,1 4-11-31,-1-4-1 0,4-9-1 0,-4 6 0 0,-6 4-47 0,3-4-10 16,7-6-1-16,0 0-1 15,-7 6-76-15,3-3-15 0,4-3-4 0,0 0-507 0</inkml:trace>
  <inkml:trace contextRef="#ctx0" brushRef="#br0" timeOffset="-156108.422">22077 17785 172 0,'0'0'16'0,"0"0"-16"16,0 0 0-16,0 0 0 0,0 0 261 0,0 0 50 16,0 0 9-16,0 0 3 0,7 9-225 0,-7-9-45 15,0 0-9-15,0 0-1 0,0 0-54 0,0 0-10 16,0 0-3-16,0 0 0 16,0 0-39-16,0 0-8 0,10 0-1 0,-10 0-1 15,0 0 14-15,0 0 3 0,8-3 1 0,-8 3 0 0,0 0 81 0,0 0 16 0,0 0 3 0,0 0 1 16,7-6-10-16,-7 6-1 0,0 0-1 0,0 0 0 15,10 0 13-15,-10 0 2 0,0 0 1 0,0 0 0 16,0 0-5-16,0 0-1 0,0 0 0 0,0 0 0 16,-7 9 0-16,7-9-1 0,0 0 0 0,0 0 0 15,0 0 3-15,0 0 1 0,0 0 0 0,0 0 0 16,0 0-2-16,0 0 0 0,0 0 0 0,0 0 0 16,0 0-20-16,0 0-4 0,0 0-1 0,0 0 0 15,0 0-3-15,0 0-1 0,0 0 0 0,0 0 0 16,0 0 4-16,0 0 1 0,0 0 0 0,0 0 0 15,-3 9-13-15,3-9-8 0,0 0 10 0,-4 10-10 16,-7-7 12-16,4 6-4 0,4 1-8 0,-1-7 12 16,1 6 3-16,-4-2 0 0,3 2 0 0,-3-3 0 15,0 4-4-15,0-1-1 0,0 1 0 0,4-7 0 0,3-3 14 16,-4 9 2-16,-3-3 1 0,0-3 0 0,0 4-15 0,3-1-4 16,1 0 0-16,-4-3 0 0,-4 7-8 0,8-7 0 15,3-3 9-15,0 0-9 0,-7 9 0 0,3 1 0 16,4-10 0-16,0 0 8 0,0 0-8 0,0 0 0 15,0 0-8-15,0 0 8 0,7 0 0 0,-7 0 0 16,0 0 0-16,4 9 8 16,3-6-8-16,-7-3 0 0,0 0 0 0,7 7 0 15,-4-4 0-15,4 3 0 0,-7-6-8 0,0 0 8 0,0 0 0 0,7 3 0 16,7-3 0-16,-3 0 0 0,-4 0 0 0,4 0 0 16,-1 0 0-16,1 0 0 0,-1 0 0 0,-3 0 0 0,4 6 0 0,0-2 0 15,3-4-12-15,-4 0 4 0,1 3 0 0,0 3 0 31,3-3 8-31,-4 3 0 0,-3-2 0 0,0 5 0 0,0-6-8 0,0 3 0 16,4-3 0-16,-11-3 0 0,0 10 8 0,4-7 0 16,3 6-9-16,0 1 9 0,-11-1-13 0,8 1 1 15,3-7 1-15,-4 6 0 0,1-3 11 0,-4 1-12 16,-4 2 12-16,8 1-12 0,-1-4 12 0,-3-6 0 16,-10 6-9-16,3 3 9 0,7-9 0 0,-7 13 0 15,-4-4 0-15,0 1 0 0,-3 2 0 0,4-2 0 0,-1-4 0 0,-3 3 0 16,0-2 0-16,0-1 0 0,7-3 0 0,-4 7 0 15,-3-10-11-15,3 9 3 0,4-9 0 0,0 0 0 32,7 0-16-32,-7-3-2 0,0-3-1 0,4 6 0 15,3-10-165-15,-4 7-34 0,1-6-6 0</inkml:trace>
  <inkml:trace contextRef="#ctx0" brushRef="#br0" timeOffset="-155555.033">22444 18014 2203 0,'-14'0'97'0,"14"0"21"0,7-4-94 0,-7 4-24 15,0 0 0-15,0 0 0 16,0 0 26-16,0 0 1 0,0 0 0 0,7 0 0 15,3 0-61-15,4-6-12 0,4 3-2 0,-4-3-1 16,-3-4 11-16,-1-2 2 0,4 2 1 0,1-2 0 16,-1 2 35-16,-4 1 0 0,-3 3 0 0,4-1 0 15,-1-2 48-15,1 6 3 0,-11 3 1 0,7-6 0 0,4-1-7 0,-4 1-1 0,-7-3 0 0,7-1 0 16,-4 7-26-16,4-6-6 0,-3-1 0 0,-1 7-1 16,-3-6-11-16,0 6 0 0,8-7 0 0,-5 1 0 15,-6-1 11-15,3 1-3 0,3 0-8 0,-3 2 12 16,-3-2 0-16,-1 3-1 0,-3-4 0 0,3 7 0 15,4-6-11-15,-3 9 0 0,-8-3 0 0,4 3 8 16,7 0-8-16,-7-7 0 0,-7 14 0 0,3-4-11 16,1 3 11-16,-1 0-8 0,1 4 8 0,-1 5-8 0,-3-2 8 15,3-1 0-15,4 7 0 0,-3 3 0 0,-4 0 0 0,3 0 16 16,1 9-3-16,2-9 0 0,-2 10-13 0,3-1 0 16,-4-3 0-16,8-3 0 0,-1 4-16 0,1-4 1 15,-8-3 0-15,8 3 0 0,6-10 15 0,1 7 10 16,-8-3-2-16,4-6 0 0,0 6 4 0,4-7 1 15,-1-2 0-15,4 2 0 0,-3-2-4 0,6-1-1 16,8-6 0-16,-4 6 0 0,-3-9-8 0,3 10-11 0,3-10 3 16,1 0 0-16,0 0-8 0,-4 0-2 0,0 0 0 0,4 0 0 31,3 0-22-31,-4 0-5 0,-6 0-1 0,3 0 0 16,7-3-120-16,-7-4-24 0,0 4-5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33:06.5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3595 17333 1238 0,'0'0'27'0,"10"-7"5"0,-6-2 2 0,3 6 2 0,-3-7-36 0,-1 4 0 0,-3 6 0 0,7-6 0 16,-3 3 0-16,-4 3-22 0,0 0 3 0,7-7 1 0,-7 7-5 0,3-9-1 16,-3 6 0-16,7-3 0 15,-7-4 24-15,0 10 0 0,0-9 0 0,0 3 0 0,0 2 31 0,-7-2 10 16,4-3 3-16,-4 9 0 0,3 0 8 0,-10 0 1 15,3 0 1-15,-3 0 0 0,-7 6-41 0,-4-3-13 16,1 3 8-16,-1-6-8 0,0 0 0 0,-6 4 0 16,2 2 0-16,-2-6 0 0,6 0 13 15,0 0-1-15,1 0 0 0,-1 0 0 0,0 0-1 0,0 0-1 16,1 0 0-16,-8 0 0 0,7 0 8 0,4 0 2 16,-4 0 0-16,8 0 0 0,-4 0 8 0,7 0 3 15,-4 0 0-15,11 0 0 0,-4 0-5 0,1 0-1 16,3 0 0-16,7 0 0 0,0 0-15 0,0 0-10 15,0 0 12-15,0 0-12 0,7 9 0 0,-4 1 0 16,4-10-15-16,7 6 5 0,0-3 10 0,8 3 0 0,-1-6 0 0,-4 3 0 16,8-3 19-16,0 0-1 15,7 0 0-15,-4-3 0 0,4 3 3 0,3-6 1 0,0 6 0 0,0-3 0 16,4-3-2-16,0 6 0 0,3-10 0 0,-10 10 0 16,0 0-12-16,-4 0-8 0,0-3 8 0,-3 3-8 15,0 0 0-15,-11-6 0 0,0 6 0 0,0 0 8 16,-7 0-8-16,4 0 11 0,-11 0-11 0,3-10 12 15,-3 10 12-15,0 0 2 0,0 0 1 0,0-6 0 16,-3 3 1-16,3-3 0 0,-7 3 0 0,3-4 0 16,-7 4-10-16,1-3-2 0,-4 3 0 0,0-3 0 15,-4 6-16-15,0-4 8 0,-3-2-8 0,0 6 0 16,-4-6 0-16,8 3 0 0,-8 3 0 0,0-7-9 16,4 7-62-16,-4 0-12 0,4-3-2 0,4 3-853 15</inkml:trace>
  <inkml:trace contextRef="#ctx0" brushRef="#br0" timeOffset="3283.254">10982 17816 345 0,'0'0'31'0,"0"0"-31"0,-7 0 0 0,0 0 0 16,-7 0 208-16,7 0 35 0,7 0 7 0,-7 3 2 15,-7 3-206-15,3-6-46 0,11 0 0 0,0 0 0 16,0 0 0-16,0 0-11 0,0 0 11 0,0 0-10 16,7-6 10-16,-7 6 12 0,0 0-2 0,0 0-1 15,11-3 19-15,-11 3 3 0,0 0 1 0,0 0 0 16,0 0-7-16,0 0-1 0,7 9 0 0,-7-3 0 16,-4 4-24-16,8-7 8 0,17-3-8 0,-7 6 0 15,-7-3 0-15,11-3 8 0,6 0-8 0,5-3 0 16,-5 3 8-16,4-6-8 0,-3 6 0 0,3-10 8 15,8 1-8-15,-8 3 10 0,-3 3-10 0,3-4 10 16,7-2 18-16,0 6 3 0,-6-7 1 0,-1 4 0 0,-4-3 14 16,1-1 3-16,0 10 1 0,0-9 0 0,-11 3-11 0,3 2-3 15,4-5 0-15,1 3 0 0,-8 3-5 0,0-4-2 16,4-2 0-16,-4 0 0 0,0-1-7 0,3 1-2 16,-3-1 0-16,4-5 0 0,3-4 1 0,-7 3 0 15,1-3 0-15,-5 1 0 0,4 2 1 16,0-3 0-16,-7 0 0 0,4 0 0 0,0 1-2 0,-1-4 0 15,-3 3 0-15,0 0 0 0,-3 0-1 0,-1 3-1 16,1-2 0-16,-1-1 0 0,-3 9 8 0,4-5 2 16,-1 5 0-16,-3 1 0 0,-3-4-28 0,-1 1 8 15,4 9-8-15,-3-4 0 0,-1-2 13 0,1 6-2 16,-1-3-1-16,1 3 0 0,-4-4-10 0,3-2 0 16,1 9 0-16,-4-6 0 0,3 2 0 0,4 4 0 0,-4-6 0 0,4 6 0 15,-7 0 0-15,0-3 0 0,7 3 0 0,-3-6 0 16,-4 6 0-16,7 0 0 0,-7 0 0 0,7 0 0 15,-7 0 0-15,0 0-11 0,-4 6 3 0,4-3 0 16,7-3 8-16,-4 0 0 0,-6 6-9 0,3-2 9 16,0 2 0-16,0-6 0 0,3 9-9 0,-6-2 9 15,-1-4 0-15,0 6 11 0,8-3-2 0,-8 4 0 16,-3-1-9-16,4 1-14 0,-1-1 3 0,4 0 1 16,0 7 10-16,-4-7 0 0,-3 10-9 0,7-9 9 15,4-1 0-15,3 0 0 0,-11-2 0 0,8-4 0 16,3-3 0-16,0 0 0 0,-4 6 0 0,0 4 8 15,4-10 0-15,0 0 0 0,0 0 0 0,0 0 0 16,-7 0-8-16,7 0 8 0,7-4-8 0,-3-2 8 16,0 0 4-16,-1 3 0 0,8-4 0 0,-1-2 0 15,4 0-12-15,-3-1 10 0,-4-5-10 0,7 5 10 0,0-2-10 0,4-4 0 16,-8 7 0-16,5-1 0 0,-1 1 0 0,0-1 0 16,0-5-12-16,0 5 12 0,-3 1-10 0,-1 3 10 15,4-4 0-15,-7 10-9 0,0-3 9 0,0-3 0 16,0 6 0-16,1-3 0 0,-8 3 12 0,0 0-3 15,0 0 0-15,0 0 0 0,7 0 3 0,-7 0 1 16,0 0 0-16,3 3 0 0,-3-3-13 0,7 6 0 16,0 3 0-16,-3 1 0 0,3-1 12 0,-4 1-4 15,4-1-8-15,0 0 12 0,1 7 2 0,2 0 0 16,1-4 0-16,-1 4 0 0,-3-3-6 0,4 2 0 16,-1 1-8-16,1-7 12 0,0 1-12 0,-4-1-10 0,0 1 2 0,3-1 0 31,1 0-132-31,-4-2-25 0,4 2-6 0,-8-6-1 0</inkml:trace>
  <inkml:trace contextRef="#ctx0" brushRef="#br0" timeOffset="17423.363">14118 17304 1785 0,'-7'-6'159'0,"0"-3"-127"0,0 2-32 0,-4 4 0 15,4-6 146-15,-3 3 23 16,-1-4 5-16,1 10 1 0,3-3-148 0,0-3-27 0,-1 6-11 0,8 0 1 16,0 0-2-16,0 0 0 15,-3-10 0-15,3 4 0 16,7-3-20-16,4-1-5 0,6 1-1 0,4-4 0 0,1-2 16 0,6 5 3 0,11-5 1 0,-1 5 0 15,5-9 18-15,3 10-8 0,3-7 8 0,0 7 0 16,1-10 0-16,3 10 0 0,3-7 0 0,1 7 9 16,6-1 8-16,-3 1 2 0,0 3 0 0,0 2 0 15,-4-2-4-15,1 6-1 0,3-3 0 0,-4 3 0 16,4 0-4-16,4 0-1 0,3 3 0 0,0 3 0 16,-4-6-9-16,8 4 0 0,-4 2 9 0,10-6-9 15,1 9 10-15,3-9-2 0,4 6-8 0,0-2 12 16,6-4-12-16,-3 6 0 0,8-3 0 0,-1-3 0 0,0 9 0 0,4-9 0 15,-4 7 0-15,4-4 0 0,0 3 0 0,-4 4 12 16,-7-1-1-16,0 0-1 0,1-2 10 0,-1 2 3 16,-7 0 0-16,0 1 0 0,-7 5-1 0,-3-5 0 15,-4 2 0-15,-4 4 0 0,-3-6-5 0,-3-1-1 32,-4 7 0-32,0-7 0 0,-1 0-16 0,-2 1 8 0,-4-1-8 15,-4-2 0 1,-3-4 0-16,0 3 0 0,-1-3 0 0,5 3 0 0,-4-6 0 0,-1 0 0 0,5 0 0 0,-4 0 0 0,-1 0-8 0,-2-6 8 15,2 6 0-15,-2-3-9 16,-1 3-109-16,-3-6-22 0,-4 3-4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34:54.7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9208 8891 115 0,'0'0'10'0,"3"-6"-10"0,4 6 0 0,0-3 0 16,-3-4 168-16,3 4 31 0,0-3 6 0,0 3 2 16,0-3-111-16,0 2-23 0,-7 4-4 0,7-6-1 15,-3 0-38-15,-4 6-8 0,0 0-2 0,0 0 0 16,0 0-10-16,0 0-2 0,0 0-8 0,0 0 12 15,0 0-2-15,0 0-1 0,-8-3 0 0,1 3 0 16,-7 0 15-16,4 0 4 0,-4 0 0 0,0 3 0 16,-8-3-13-16,5 6-3 0,-1-6 0 0,-3 0 0 15,0 0 32-15,0 0 7 0,-1-6 1 0,1 6 0 16,0 6-24-16,0-6-4 0,-4-6 0 0,4 6-1 0,0 0 13 0,0 0 4 16,0 6 0-16,3-6 0 0,0 0-25 15,-3 6-5-15,7-6-1 0,-4 4 0 0,4-4-9 16,0 9 0-16,0-9 0 0,3 9 0 0,1-2 0 0,3-4 0 15,7-3 0-15,-4 9 0 0,4-9-10 0,0 0 10 16,0 0-13-16,0 6 5 0,7 4 8 0,4-10 0 16,7 6 0-16,-1-6 0 0,1-6 12 0,3 6 5 15,7 0 1-15,0 0 0 0,4 0-7 0,-7-6-2 16,3 6 0-16,4-4 0 0,-4 4-9 0,-3 0 8 16,3 0-8-16,-3 0 8 0,-1 0-8 0,1 0 0 15,-4 0 0-15,0 0 0 0,-3 0 0 0,-4 0 0 16,0 0 0-16,-3 0 0 0,-1 0 12 0,1 0 1 0,0 0 0 0,-11 0 0 15,0 0 19-15,0 0 4 16,0 0 1-16,0 0 0 0,0 0-7 0,0 0-2 0,0 0 0 0,0 0 0 16,0 0-12-16,0 0-4 0,-11 0 0 15,0 0 0-15,-3 0-4 0,-3-6 0 0,-1 6-8 0,0 0 12 16,1 0 8-16,-1-3 0 0,-7 3 1 16,4 0 0-16,-3 0 4 0,2 3 1 0,-2-3 0 0,-1 0 0 15,-3 0-13-15,3 0-2 0,-3 0-1 0,3 0 0 16,-3 6-10-16,7-6 12 0,-4 4-12 0,7-4 12 15,-3-4-12-15,7 4 0 0,0 0 0 0,3 0 0 16,1 0 0-16,3 0 0 0,0 0 0 0,7 0 8 16,0 0-47-16,0 0-9 0,0 0-3 0,0 0-655 15,0 0-131-15</inkml:trace>
  <inkml:trace contextRef="#ctx0" brushRef="#br0" timeOffset="26425.018">3729 9891 403 0,'0'0'36'0,"0"0"-36"0,0 0 0 0,0 0 0 15,0 0 134-15,0 0 20 0,0 0 4 0,0 0 1 0,0-9-63 0,-4 3-13 16,4 3-3-16,-7-4 0 16,0 4-30-16,7 3-6 0,0 0-2 0,0 0 0 0,-10-6-26 0,-1 6-4 15,4-3-2-15,0 3 0 0,-4-7 18 0,-3 7 3 16,4 0 1-16,-1 0 0 0,-3 0-11 0,3 0-1 16,-3 0-1-16,4 0 0 0,-11 0 30 0,6 0 7 15,1 0 0-15,-7-3 1 0,7 3-20 0,-4 0-4 16,4 0-1-16,-7-6 0 0,3 6-9 0,-3 0-3 15,7 0 0-15,-7 0 0 0,3 6-7 16,1-6-1-16,3 3-1 0,0-3 0 0,-1 0 5 0,5 7 2 16,-1-7 0-16,-3 3 0 0,7-3-7 0,-3 6-2 15,2-3 0-15,-2-3 0 0,3 7-9 0,3-4 0 16,4-3 0-16,-10 6 0 0,-1-6 0 0,11 0 0 16,-3 3 0-16,3-3 8 0,-11 6 4 0,7-6 0 0,4 0 0 0,0 0 0 15,-7 0 9-15,7 0 3 16,-3 0 0-16,-8 7 0 0,11-4-5 0,0-3-1 0,0 0 0 0,0 0 0 15,0 0-6-15,-10 0-2 0,6 0 0 0,4 0 0 16,0 0 9-16,0 0 1 0,0 0 1 0,-7 6 0 16,7-6-29-16,0 0-7 0,0 0-1 0,-3 3 0 15,-4 3 27-15,7-6 5 0,-4 4 0 0,4-4 1 16,0 0-17-16,0 0 0 0,-3 9 0 0,3-3 0 16,0-6 0-16,0 0 0 0,0 0 8 0,0 0-8 15,0 0 0-15,-8 3 0 0,8-3 0 0,-3 7 0 16,3-7 13-16,-7 9-1 0,7-9 0 0,0 0 0 15,-4 0-3-15,4 0-1 0,0 10 0 0,0-10 0 16,-3 6-8-16,-4-3 8 0,3 6-8 0,4 1 8 0,0-4 0 0,0 3 0 16,0 1 0-16,0-1 0 0,0 1-8 0,0-1 0 15,0 7 0-15,0-7 0 16,0 7 0-16,4-4 0 0,-4 4 0 0,7 3 0 0,-7-3-8 0,3-4 8 16,-3 4 0-16,4 3 0 0,-4-4 0 0,7 4 0 15,-7 0 0-15,0 0 0 0,0-4 0 0,3 4 0 16,-3 6 0-16,0-6 0 0,0 0 0 0,0 6 0 15,0-6 0-15,0 6 0 0,8-3 0 0,-8 3 0 16,0 3 0-16,3 3 8 0,1-2-8 0,-4-1 0 16,7 0 0-16,-7-3 0 0,0 3 0 0,3-2 0 15,-3 2 0-15,0-3 0 0,0 3 0 0,0-3 0 0,0 3 0 16,0 1 0-16,0 2 0 0,-3-9-12 0,3 9 4 0,0-2 8 16,0 5 0-16,-7-3 0 0,3 4 0 0,4-10 0 15,-3 9 0-15,3-5 0 0,-8-1 0 0,8-3 0 16,-3 3 0-16,3-3 0 0,0 3 0 0,0-9 8 15,0 6-8-15,0 4 0 0,0-4 0 0,0 0 0 16,0-3 0-16,0 3 0 0,0 3 0 0,0-3 0 16,0 3 0-16,0-3 8 0,0 4-8 0,0-4 0 15,0 0 0-15,0-3 0 0,0 3 0 0,-7 3 0 16,7-6 0-16,0 0 0 0,-4-3 0 0,4 3 0 16,-3-3 0-16,3-1 0 0,-7-2 0 0,7-3 0 15,-4 2 0-15,4-5 0 0,0 5 8 0,0-2-8 16,0-7 24-16,-7 4-1 0,7-1 0 0,0 0 0 15,0 1 1-15,0-10 0 0,-3 9 0 0,3-9 0 16,3 7-11-16,-3-7-1 0,0 0-1 0,0 9 0 16,0-6 1-16,0-3 0 0,0 0 0 0,0 0 0 0,0 0-4 0,0 0-8 15,0 0 12-15,0 0-4 0,0 0-8 0,0 0 10 16,0 0-10-16,0 0 10 0,0 0-10 0,0 0 0 16,0 0 9-16,0 0-9 0,0 0 8 0,0 0-8 15,0 0 10-15,0 0-10 0,0 0 9 0,0 0-9 16,0 0 8-16,0 0-8 0,0 0 0 0,0 0 0 15,0 0 0-15,0 0 0 0,0 0 0 0,0 9 0 16,0-9 0-16,0 0 0 0,0 0 0 0,0 0 0 16,0 0 0-16,7 7 0 0,-7-7 9 0,11 0 0 15,-8 9 0-15,1-9 0 0,6 6 4 0,1-6 1 16,0 4 0-16,-1-4 0 0,4 0-6 0,0 0 0 16,8 6-8-16,-8-6 12 0,7 0-4 0,4 0-8 15,-1 3 11-15,-3-3-11 0,4 0 0 0,0 0 0 16,0 0 0-16,3 0 0 0,-4 0 0 0,1 0 0 0,3 0-8 15,-3 0 8-15,-7 0-13 0,-1 0 0 0,8-3 0 0,-11-3 0 32,0 6-36-32,7 0-7 0,-10 0-2 0,3 0 0 15,-3 0-106-15,-1 0-22 0,4 0-4 0,-3 0-864 0</inkml:trace>
  <inkml:trace contextRef="#ctx0" brushRef="#br0" timeOffset="32310.276">22426 9992 1350 0,'0'0'60'0,"0"0"12"0,0 0-58 0,0 0-14 15,-7 0 0-15,7-10 0 0,0 10 32 0,0 0 3 16,-3-3 1-16,3 3 0 0,10-6-36 0,-6 3 0 16,-4 3-12-16,7-6 3 0,0 2 9 0,3-2 0 15,1 0 0-15,3 3 0 0,-7 3 24 0,7-7 6 16,0 4 2-16,4 3 0 0,-4 0-11 0,0 0-1 16,7 0-1-16,0-6 0 0,8 6 18 0,-8 0 4 0,0 0 1 0,4 0 0 15,6 0-18-15,-2 0-3 16,-5 0-1-16,1 0 0 0,7 6-1 0,-4-6-1 0,-3 3 0 0,-1-3 0 15,-2 7 7-15,2-7 2 0,-3 0 0 0,4 9 0 16,-7-3-11-16,-1-2-1 0,5 2-1 0,-5-3 0 16,1 3-3-16,-4-3-1 0,0-3 0 0,0 0 0 15,-3 7-10-15,-4-4 8 0,-7-3-8 0,7 0 8 16,-7 0-8-16,0 0 12 0,0 0-12 0,0 0 12 16,0 0 8-16,0 0 1 0,0 0 1 0,0 0 0 15,0 0 2-15,0 0 1 0,0 0 0 0,0 0 0 16,0 0-3-16,0 0-1 0,0 0 0 0,0 0 0 15,0 0-3-15,0 0-1 0,0 0 0 0,0 0 0 16,0 0-3-16,0 0-1 0,0 0 0 0,0 0 0 16,0 0-2-16,0 0-1 0,0 0 0 0,3 6 0 15,1 3-10-15,-4 1 0 0,0-1 0 0,0 1 0 16,0 5 0-16,0-5 0 0,0-1 0 0,0 1 0 0,-4-1 0 0,4 7 0 16,-3-7 0-16,3 10 0 0,0-3 8 0,-4-4 0 15,4 10 0-15,0-3 0 0,0 0 1 0,0-1 0 16,0 1 0-16,-3 6 0 0,3-6-1 0,0 9 0 15,-4-9 0-15,4 6 0 0,-3 0 0 0,3 4-8 16,0-1 12-16,0 6-4 0,-4 1-8 0,4-1 0 16,0 1 0-16,-3-4 0 0,3 4 16 0,-4-1 0 15,1 1 1-15,3-1 0 0,-4-3-1 0,4 4-1 16,-3-1 0-16,-1 1 0 0,4-4-3 0,-3 10 0 16,3-3 0-16,0-4 0 0,-4 4-12 0,4 3 0 0,0-10 0 0,0 10 0 15,0-13 0-15,0 10 0 0,0-4 8 0,0-6-8 16,0 4 0-16,0-1 8 0,0-6-8 0,4 10 0 15,-4-7 0-15,-4 0 9 0,4 7-9 0,0-7 8 16,0 3 2-16,0-3 0 0,-3 1 0 16,3-4 0-16,0 3 10 0,-4-9 1 0,4 6 1 0,-4 0 0 15,1-6-22-15,-1 9 0 0,1-12 0 0,-1 2-8 16,1 1 17-16,3-3 4 0,0-4 1 0,0 4 0 16,-4 3-14-16,4-10 0 0,0 7 0 0,4-3 0 15,-4 2 12-15,0-5-4 0,0 5-8 0,3-5 12 16,1 5-12-16,-1-2 0 0,-3-4 0 0,0 7 0 15,4-7 0-15,-1 1 8 0,-3-1-8 0,0 7 0 16,4-4 8-16,-4 4 0 0,4-6-8 0,-4-1 12 16,0 0-12-16,3 1 0 0,1 5 0 0,-1-11 0 15,-3 8 0-15,4-2 0 0,-4-10 0 0,3 12 0 0,1-2 0 16,-4-4 0-16,3 3 0 0,-3 1 0 0,7-1 0 0,-7 0 0 16,0-9 8-16,4 10-8 0,-4-4 9 0,3 3-9 15,-3-2 8-15,0 2-8 0,0-9 13 0,0 10-2 16,0-7-1-16,0 6 0 0,0-9-10 0,0 10 0 15,0-10 0-15,4 6 8 0,-1 3-8 0,-3 1 0 16,4-4 0-16,-1-3 0 0,1 6 0 0,-4-2 0 16,4 2 8-16,-4-9-8 0,0 0 0 0,0 0 8 15,0 0-8-15,3 3 8 0,1 10 1 0,-4-13 0 16,0 0 0-16,0 0 0 0,0 9 3 0,0-9 1 16,0 0 0-16,0 0 0 0,0 0-3 0,0 0-1 0,0 0 0 15,3 3 0-15,-3-3 6 0,0 0 1 0,0 0 0 0,0 0 0 16,0 0-16-16,0 0 11 0,0 10-11 15,0-10 10-15,0 0-10 0,0 0 8 0,0 0-8 0,0 9 8 16,0 1-8-16,0-10 0 0,0 0 0 0,0 0 8 16,-3 6-8-16,3-6 12 0,-4 3-12 0,4-3 12 15,-7 6 0-15,0 4 1 0,0-10 0 0,0 6 0 16,3-3-4-16,-6-3-1 0,-1 6 0 0,4-3 0 16,-4 4 1-16,1-4 0 0,-4-3 0 0,-4 6 0 15,4-6 0-15,0 3 0 0,-7 4 0 0,0-7 0 16,-1 6-9-16,5-3 12 0,6 3-12 0,-6-3 12 15,-8-3-12-15,7 7 0 0,8-4 0 0,-1-3 0 16,-7 6 0-16,4-3 0 0,4 3 0 0,-4-2 0 16,7 2 0-16,-8 3 0 0,1-9 0 0,4 10 0 15,6-10 0-15,-6 9 0 0,-1-9 0 0,-3 6 0 16,7-3-13-16,0 4 1 0,0-7 1 0,0 0 0 16,0 3-42-16,7-3-9 0,0 0-2 0,0 0 0 15,0 0-157-15,0 0-32 0,7-3-7 0</inkml:trace>
  <inkml:trace contextRef="#ctx0" brushRef="#br0" timeOffset="76896.995">17953 8596 1062 0,'-18'0'47'0,"11"0"9"0,0 0-44 0,0 0-12 0,-4 0 0 0,1 0 0 16,-1 0 32-16,4 0 5 0,0 0 1 0,-3 0 0 15,3 0-38-15,7 0 0 0,0 0 0 0,0 0 0 16,-7 0 11-16,7 0-3 0,-4 0 0 0,4 0 0 16,0 0 28-16,0 0 6 0,0 0 1 0,0 0 0 15,0 0 6-15,0 0 2 0,0 0 0 0,0 0 0 16,0 0 10-16,7-6 3 0,4 3 0 0,3-3 0 0,0-4-24 16,3 1-4-16,5-1 0 0,-1-5-1 0,4 2 1 0,3-3 0 15,0 1 0-15,4-4 0 0,3 0-18 0,-3 0-3 16,3-6-1-16,4 6 0 0,0-6 2 0,3 3 0 15,0-3 0-15,4 0 0 0,4-3-4 0,-1 3 0 16,0 3 0-16,4-9 0 0,0 9 3 0,0-10 0 16,0 1 0-16,3-4 0 0,4 1 8 0,0-1 1 15,0 1 1-15,0-4 0 0,0 1-2 0,-3 2-1 16,-1-2 0-16,1 2 0 0,-1 1-4 0,1-1-1 16,-1-2 0-16,4 2 0 0,0-3-4 0,-4-2-1 15,1 2 0-15,3 3 0 0,-4-8 3 0,4 11 0 16,0-9 0-16,4 4 0 0,-4 2-4 0,3-2-1 0,-6 2 0 15,3 1 0-15,-4-4-2 0,4 10 0 16,-4-3 0-16,1-7 0 0,-1 3 10 0,1 1 2 0,3 6 0 0,0-1 0 16,-4 1-20-16,-3-6 0 0,0 9 0 0,-4-4 0 15,8 1 0-15,-8-3 0 0,4 3-13 0,4-1 5 16,-5 4 16-16,1-3 4 0,0 0 1 0,0-7 0 16,-3 7-4-16,-1-6-1 0,0-1 0 0,1 1 0 15,3 2 3-15,-4-2 0 0,-3-1 0 0,0 7 0 16,3-6 3-16,-3 9 1 0,-7-4 0 0,0 4 0 15,-4-3-15-15,0 3 9 0,-3 6-9 0,0-6 8 16,-8 6-8-16,5-3 12 0,6 0-12 0,-3 0 12 16,-8 4-2-16,5-4 0 0,2-7 0 0,-2 11 0 15,-5-8 1-15,4 8 0 0,1-7 0 0,2 6 0 16,1 0-11-16,-7 3 0 0,-4-3 0 0,4 1 0 0,-4 8 0 16,0-5 0-16,-3 5 0 0,-4 1 0 0,3-1 0 15,-2 1 8-15,-5-1-8 0,-3 10 8 16,0-6-8-16,-3 6 10 0,6-9-10 0,-6 9 10 0,-4 0-10 0,0 0 0 15,0 0 0-15,0 0 0 16,0 0 0-16,0 0 0 0,0 0 0 0,7 0 0 0,-4 0 0 0,-3 0 0 16,0 0 0-16,0 0-11 0,0 0-8 0,0 0-1 15,0 0-1-15,0 0 0 16,0 0-33-16,0 0-6 0,0 0-2 0,0 0 0 16,0 0-177-16,0 0-35 0</inkml:trace>
  <inkml:trace contextRef="#ctx0" brushRef="#br0" timeOffset="82911.151">14736 3786 770 0,'0'0'34'0,"0"0"7"0,0 0-33 0,0 0-8 0,0 0 0 0,0 0 0 16,0-6 33-16,0 6 5 0,0 0 1 0,0 0 0 16,-8-3-20-16,8 3-4 0,0 0-1 0,0 0 0 15,0-7-14-15,0 7 0 0,0 0 0 0,0 0 0 16,0 0-43-16,0-9-11 0,0 9-2 0,4-3-1 15,-4 3 14-15,0 0 3 0,0 0 1 0,0 0 0 16,0-7 27-16,0 7 12 0,0 0-10 0,0 0 10 16,0 0 20-16,0 0 11 0,0 0 1 0,0 0 1 15,0 0 16-15,0 0 3 0,0 0 1 0,0 0 0 16,0 0-30-16,0 0-7 0,0 0 0 0,0 0-1 16,0 0-15-16,0 0 9 0,0 0-9 0,0 0 8 0,0 0 21 0,0 0 4 15,0 0 1-15,0 0 0 16,0 0-14-16,-4 10-2 0,4-4-1 0,0 4 0 0,4-7 10 0,-4 6 1 15,4 1 1-15,-4-1 0 0,0-3-21 0,0 4-8 16,0-10 0-16,0 9 9 0,0 0-9 0,3 7 10 16,-3-16-10-16,4 3 10 0,-4 10-10 0,3-10 0 15,-3-3 0-15,0 9 0 0,7 1 43 0,-7-10 3 16,0 9 1-16,4 1 0 0,-1-1-6 0,-3-9-1 16,7 6 0-16,-3 4 0 0,-4-10-5 0,7 9-2 15,-7-9 0-15,7 0 0 0,-7 0-8 0,0 0-1 0,7 9-1 16,-7-9 0-16,0 0 1 0,0 0 0 15,0 0 0-15,11-9 0 0,-11 9 19 0,3-3 4 0,1-7 1 0,-4-2 0 16,-4 3 3-16,1-1 1 0,-4-2 0 0,-1-4 0 16,-2 0-26-16,-1 4-5 0,-3-7-1 0,-3-3 0 15,-1 3 0-15,-3 0-1 0,0 0 0 0,-1 1 0 16,1-7-7-16,-3 6-2 0,-1-6 0 0,-3 3 0 16,3 0 0-16,0-6 0 0,-3 2 0 0,0 8 0 15,0-4 2-15,3 0 0 0,-7 3 0 0,4 0 0 16,3 3 2-16,1 4 1 0,-1-4 0 0,0 4 0 15,0-1-1-15,4 4 0 0,4-1 0 0,6 1 0 16,-7 0-14-16,4 9 0 0,4-4 0 0,-1-2 0 16,4 6 0-16,7 0 0 0,-7 0 0 0,7 0 0 15,0 0-10-15,0 0 10 0,-11 6-8 0,4-2 8 16,7-4-10-16,-7 9 10 0,4 0-12 0,-4-2 12 0,0 2 0 16,0-6-8-16,3 10 8 0,-3-10 0 0,4 6 0 15,-5-3 0-15,5-2 0 0,-1 2 0 0,-3-3 0 16,7-3 0-16,0 0 0 0,-3 9 0 0,3-9 0 0,0 0 0 15,0 0 11-15,0 0-11 0,-4 0 11 16,4 0-11-16,0 0 10 0,0 0-10 0,0 0 12 0,0 0-4 16,0 0-8-16,0 0 12 0,0 0-4 0,0 0 0 15,0 0-8-15,0 0 12 0,0 0-12 0,0-3 9 16,0-3-9-16,4-3 8 0,-4 5-8 0,0-5 0 16,0 3 0-16,3-4 8 0,1 1-8 0,-1 3 0 15,-3-4 0-15,4 1 8 0,-4 6-8 0,3-7 0 16,-3 4 0-16,0 0 0 0,4-4 0 0,0 1 0 0,-1 0 0 0,4-1 0 15,-3 7 8-15,3-6-8 0,3-4 0 16,-3 10 8-16,4-13-8 0,3 7-9 0,-3-4 9 0,6 1-13 16,4-1 13-16,1-2 0 0,-1 5 0 0,3-6 0 15,5 4 0-15,-1-4 15 0,0 4-2 0,0-4 0 16,4 0-23-16,-4 7-5 0,1-10-1 0,-1 10 0 16,3-7 16-16,1 4 0 0,0-4 0 0,3 6 0 15,4-5 0-15,3 2 16 0,4-2-1 0,0-4-1 16,0 3-24-16,0 3-5 0,0-2-1 0,3-4 0 15,4 0 16-15,-4-6 0 0,4 6 0 0,7 0 0 16,0-6 0-16,-3 7 0 0,3-8 0 0,0 1 0 16,-4 7 0-16,4-4 0 0,4 0 0 0,-4 3 0 15,0-9 10-15,-1 12 5 0,5-3 1 0,-4-9 0 16,0 12-26-16,0-3-5 0,0-6-1 0,3 7 0 16,-3-4 16-16,7 0 0 0,-3 3 12 0,-1-9-12 0,1 9 0 15,-4-9 0-15,0 2 0 0,3-8 0 16,4 6 0-16,0-7 0 0,-3 10 8 0,3-3-8 0,-4 0 13 0,1 0-1 15,-4 2 0-15,3-8 0 0,-3 9-4 0,4-3 0 16,-1 3-8-16,1-4 12 0,-1 4-12 0,-6-3-10 16,3 6 2-16,-4-9 0 0,4 2 8 0,-3 1 0 15,-1 0 0-15,4-3 0 0,4 2 0 0,-4 1 0 16,-1 3 0-16,-2-3 8 0,-1-7-8 0,1 10 0 16,-4 3 0-16,3 0 8 0,4-6-8 0,-7 3 0 15,4 6 0-15,-5-3 0 0,1 0 0 0,-3 10 0 16,3-13 0-16,-7 0 0 0,3 6 0 0,0-3 0 0,1 0 0 15,3 0 0-15,-8 0 0 0,5 0 0 0,-4-3 0 0,0 6 0 16,-1-6 0-16,-2 6 0 16,-4 1 0-16,3-8 0 0,-3 1 0 0,3 7 0 0,0-4 0 0,-3 0 0 15,4 3 8-15,-1 0-8 0,-3 0 10 0,-4 3-10 16,4-2 8-16,-4 2-8 0,-3 3 0 0,0-2 0 16,-4-4 0-16,3 3 0 0,-2 4 0 0,2-4 0 15,-2-3 0-15,-1 4 0 0,0 5 0 0,4-9 0 16,0 1 0-16,-4 8 0 0,0-6 0 0,0-2 0 15,1 8 0-15,-1-5-10 0,0 11 10 0,-3-11-8 16,-1 5-4-16,1 1-1 0,3 0 0 0,-3-1 0 16,0 4-12-16,-1-4-3 0,5 1 0 0,-1 0 0 15,0-1-96-15,4 4-19 0,3-3-4 16,0-1-531-16,4 1-106 0</inkml:trace>
  <inkml:trace contextRef="#ctx0" brushRef="#br0" timeOffset="87864.372">18087 8581 403 0,'-18'6'17'0,"11"-3"5"0,0-3-22 0,0 6 0 0,-3-6 0 0,-1 3 0 16,4-3 169-16,-4 7 30 0,-3-7 5 15,0 3 2-15,4 3-149 0,-1 4-29 0,-3-10-7 0,3 9-1 32,1-3-60-32,-1-3-12 0,0 7-2 0,1-4-1 15,-1-3 18-15,4 3 3 0,0-2 1 0,4 2 0 0,3-6 41 0,0 0 9 0,0 0 2 0,-7 0 0 16,7 0 48-16,0 0 9 0,0 0 3 0,0 0 0 16,0 0-17-16,0 0-3 0,0 0-1 0,0 0 0 15,0 0-10-15,0 0-3 0,10 0 0 0,1-10 0 16,6 4-1-16,1-3-1 0,-4 6 0 0,4-13 0 15,3 7-10-15,4-1-1 0,3-6-1 0,0-2 0 16,4 5-6-16,0-9-1 0,3 3 0 0,0-9 0 16,8 3-3-16,-5-3-1 0,5 3 0 0,3-4 0 15,6 4 7-15,-2-3 1 0,-1 0 0 0,1 3 0 0,3-3-7 0,-4 3-1 16,4-10 0-16,-4 13 0 0,1-12 3 0,6 5 0 16,0-2 0-16,-3-7 0 0,4 10 21 0,-4-6 4 15,3-1 0-15,-3-2 1 0,0 2-23 0,0 1-5 16,0 2-1-16,3 1 0 15,4-7 1-15,0 13 0 0,-3-9 0 0,3 5 0 0,-7-5-7 0,3 3-2 16,0-4 0-16,4-6 0 0,-3 10-1 16,3-10-1-16,0 4 0 0,0 2 0 0,-4 1-10 0,1 5-11 15,-4-5 3-15,0-4 0 0,-4 10 8 0,4-6 0 16,0 5 0-16,-4-2 0 0,1 3 11 0,-1-1-3 16,0 1 0-16,1-3 0 0,-4 3 0 0,-1-1-8 15,1-5 12-15,0 6-4 0,4-7 4 0,-1 7 0 0,0 0 0 16,4-4 0-16,0 4-4 0,0 0 0 0,0 3 0 0,-7-3 0 15,3 3-8-15,-6-4 0 0,-1 4 0 0,0-3 0 16,4 3 8-16,-4-3-8 0,4 0 0 0,-10 2 8 16,-1-2 2-16,0 3 0 0,7 0 0 0,-3 6 0 15,-7-9 11-15,0 12 3 0,3-6 0 0,-3 4 0 16,0-4-24-16,-1 3-8 0,1 6 0 0,0-2 0 16,7-1 8-16,-8-3 11 0,-2 10-3 0,2-7 0 15,5 3-8-15,-8-2-11 0,0 5 3 0,-7 1 0 16,4-7 8-16,-4 7 9 0,0-1-1 0,-3 7-8 15,-8-3 0-15,8-3 0 0,0-1 0 0,-4 4 0 16,-7-3 0-16,3 9 0 0,1-10 0 0,-4 7 0 16,4-3 13-16,-4 3-4 0,0-4-1 0,0 4 0 15,3-3 0-15,-6 0-8 0,0 3 12 0,-1 3-4 16,4-7-8-16,-7 7 12 0,0 0-12 0,0 0 12 0,0 0-12 16,4 0 0-16,-1-9 0 0,-3 9 8 0,0 0-8 0,0 0 0 15,0 0 0-15,0 0 0 0,0 0 0 0,0 0 8 16,0 0-8-16,0 0 0 0,0 0 9 0,0 0-9 15,-3-3 10-15,3 3-10 0,7-7 8 16,-7 7-8-16,0 0 0 0,0 0 0 0,0 0 8 0,0 0-8 16,0 0 0-16,0 0 0 0,-4 0 12 0,4 0-4 15,0 0-8-15,0 0 12 0,0 0-12 0,0 0 0 16,0 0 0-16,0 0 0 0,0 0 0 0,0 0 0 16,0 0 0-16,0 0 0 0,0 0 0 15,0 0 0-15,0 0 0 0,0 0 0 0,4-3 0 0,-4 3 0 16,0 0 0-16,0 0 0 0,0 0 0 0,0 0 0 15,0-6 0-15,0 6 0 0,0 0 16 0,0 0 8 0,0 0 0 0,0 0 1 16,-7-3-25-16,7 3 0 0,0-6 0 0,0 6 0 16,0 0 0-16,0-3-14 0,0-4 2 0,0 7 0 15,0 0 12-15,0 0 0 0,-4-6 0 0,4 6 0 16,0 0 0-16,0 0 0 0,0 0 0 0,0 0 0 16,0 0 0-16,0 0 15 0,0 0-3 0,0 0-1 15,0 0-11-15,0 0-17 0,4-3 4 0,-4 3 1 16,0 0 12-16,0 0 0 0,0 0 0 0,0 0 0 15,0 0 0-15,0 0 15 0,0 0-3 0,0 0-1 32,0 0-78-32,0 0-15 0,0 0-3 0,0 0-1 0,0 0-118 0,0 0-23 15,0 0-5-15</inkml:trace>
  <inkml:trace contextRef="#ctx0" brushRef="#br0" timeOffset="99588.045">1757 12362 57 0,'0'0'0'0,"0"0"0"15,-11 4 0-15,1 2 0 0,6-3 77 0,-6 3 11 0</inkml:trace>
  <inkml:trace contextRef="#ctx0" brushRef="#br0" timeOffset="100453.332">1513 12641 57 0,'0'0'0'0,"-7"7"0"0,4-4 0 0,3-3 0 16,-7 6 206-16,7-6 36 0,0 0 7 0,-4 3 2 15,4 4-67-15,0-7-12 0,0 0-4 0,0 0 0 16,0 0-88-16,0 0-19 0,0 0-3 0,0 0-1 16,0 0-16-16,4 9-3 0,3-3-1 0,-7-6 0 15,3 3-2-15,8-3-1 0,0 7 0 0,-1-7 0 16,-6-7-34-16,6 7 0 0,1 0 0 0,3-3 0 16,-3-3 0-16,-1-3 18 0,4-1-2 0,-3 1-1 0,3-1 36 0,-4-5 7 15,5-1 2-15,-1 7 0 16,7-10-4-16,-11 6 0 0,8-9 0 0,3 3 0 0,0 1-18 0,-3-1-4 15,-7 0-1-15,-1 0 0 16,1-6-8-16,-1 9-1 0,5-2-1 0,-5-7 0 0,-6 6 2 0,6 0 1 16,-6 0 0-16,3 0 0 0,3-6 0 15,-6 0 0-15,3 6 0 0,-4 0 0 0,-3 1 2 0,4-7 0 16,-4 6 0-16,0 0 0 0,7 0-16 0,-7-3-2 16,0 10-1-16,0-7 0 0,0-3-9 0,0 3 10 15,0 0-10-15,0 0 10 0,0 4-10 0,0-4 12 16,4 6-12-16,3-9 12 0,-7 10-12 0,0-7 0 15,0 3 0-15,0 1 0 0,3-4 0 0,-3 6 0 16,0-2 0-16,4 5 0 0,-4-5 0 0,-4 5 0 0,4 1 0 0,4-7 0 16,-4 7 0-16,0 6 0 0,0-7 0 0,0 1 0 15,0 2 0-15,0-2 0 0,0 0 0 0,0 9 0 16,0-7 0-16,-4-2 0 0,4 6 0 0,0 3 0 16,0-6 0-16,0 6 0 0,0 0 0 0,0 0 0 15,0-10 0-15,0 10 0 0,0 0 11 0,0 0-11 16,0-3 0-16,0 3 8 0,0 0-8 0,0 0 0 15,0 0 0-15,0 0 0 0,0 0 0 0,0 0 0 16,0 0 0-16,0 0 0 0,-3 3-10 0,-4 7 10 16,3-4-8-16,-3 3 8 0,3-6-8 0,1 7 8 15,-8 2 0-15,1 1-8 0,3-7 8 0,0 7 0 16,0-4 0-16,3 7 0 0,-6-7 0 0,-1 7-8 16,7-7 8-16,-6 1 0 0,3-1 0 0,3 0 0 15,4 1 0-15,-3-1 0 0,-4-2 0 0,3-4 0 16,-6 3 0-16,10-6 0 0,0 0 0 0,0 0 8 15,0 0-8-15,0 0 0 0,0 0 8 0,0 0-8 0,-4 3 0 0,4-3 0 16,0 0 0-16,0 0 0 0,0 0 0 0,0 0 0 16,0 0 0-16,0 0-12 0,4-3 3 0,6-6 0 15,-10-1 0-15,11 1 0 0,-4-1-3 0,3-5 0 16,1 5 0-16,0 1 0 0,-1-7 12 0,1 7-8 16,-4-7 8-16,10 7-8 0,-6-4 8 0,-4-3 0 15,0 7 0-15,7-7-8 0,-10 7 8 0,6 0 0 16,1-1 8-16,-4 1-8 0,0-1 12 0,0-5-3 15,4 5 0-15,-8 7 0 0,8-3-9 0,-11 6 0 16,0 0 0-16,3 0 0 0,-3 0 0 0,11 0 0 0,-1 0 0 0,-6 9 0 16,3 1 0-16,7-1-11 15,-3 0 3-15,-1 7 0 0,-6-6 8 0,6 5 0 0,1-5 0 0,0 5-8 16,-8-2 8-16,8-4 8 0,-1 1-8 16,-6-1 11-16,6 7-11 0,1-7 10 0,0 1-10 0,-8-4 10 15,8 3-10-15,-8-6 0 0,-3-3 0 0,7 7-11 31,-7-7-149-31,4 9-31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04T20:37:14.0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25259 12024 1335 0,'0'0'59'0,"0"0"13"0,-4-7-58 0,1 4-14 0,-1-3 0 0,-3 3 0 16,0-3 38-16,0 3 5 0,0-4 1 0,0 4 0 15,7 3-24-15,-7-6-5 0,0-4-1 0,0 10 0 16,0-6 2-16,0 3 0 0,0-3 0 0,0 3 0 16,0-4 1-16,3 4 1 0,-3-3 0 0,0 3 0 15,0-3 21-15,-4 2 4 0,4-2 1 0,-3 0 0 16,3 3 8-16,-7-4 3 0,3 7 0 0,-7-3 0 16,1-3-29-16,-5 3-6 0,5-3 0 0,-4 6-1 15,-4-4-3-15,0-2-1 0,-3 6 0 0,0-3 0 0,3-3-15 16,-3 6 0-16,-4 0 0 0,-3-6-10 0,0 2 10 0,-1 4 0 15,-2-6 0-15,-5 3-8 0,-3 3 8 0,-3-6 0 16,3 6 0-16,-3 0 0 0,-1 0 0 0,4 0 0 16,1 0 0-16,-5 0 0 0,4 6 0 0,-3-6 0 15,-4 0 0-15,0 3 0 0,-3 3 0 16,3-6 0-16,-4 10 0 0,8-4-8 0,-4-3 8 0,0 7 0 16,0-10 0-16,-7 9 0 0,0-3 0 0,0-3 0 15,0 4 0-15,4-7 0 0,-1 3 0 0,1 3 0 16,0-6 0-16,-1 10 0 0,8-10 0 0,-8 9 0 15,-13-3 0-15,10-3 0 0,3 4 0 0,4-4 0 16,-3 3 0-16,-1-3 0 0,1 3 0 0,3 4 0 16,0-1 0-16,-3-2 0 0,-11-4 0 0,3 6 0 0,8 0 0 0,-1 1 0 15,1 6 0-15,-1-7 0 0,1 0 0 0,0 1 0 16,6 5 0-16,-10 4-8 0,0-9 8 0,0 8 0 16,7-2 0-16,0-6-8 0,0 5 8 15,8-2 0-15,-1 2 0 0,0 1 0 0,-3-3 0 0,6-4 0 16,1 7 0-16,0-1 0 0,-1-2 9 0,4 6-9 15,4-10 0-15,3 7 0 0,-3 3 0 0,0 0-12 16,7-4 12-16,-4 4 0 0,0 0 0 0,0 3 0 16,1 0 0-16,-1 3 0 0,-3-6 0 0,3 9 0 15,-3-3 0-15,-1 3 0 0,4-3 0 0,-3 3 0 16,3-2 0-16,1 2 0 0,2-3 0 0,1 3 0 16,4-9 0-16,2 6 0 0,1-6 0 0,4 0 0 15,2-4 10-15,5 4-2 0,-4 0 0 0,3 6 0 0,1-6-8 16,-1 6 0-16,0-6 0 0,1 9 8 0,3-3-8 0,0 0 0 15,-4 3 9-15,1 7-9 16,-1-7 0-16,4 7 0 0,0-1 0 0,3-3 0 0,-3 4 0 0,0 6 8 16,0-4-8-16,4 1 0 0,-4 6 0 0,3-7 9 15,-3 7-9-15,4 7 0 0,3-8 8 0,-4 4-8 16,4 1 0-16,0-5 0 0,0 1 0 0,4 0 0 16,3-6 8-16,0 3-8 0,0-7 11 0,0-3-2 15,3 4 0-15,1-1 0 0,-1 10 6 0,5-6 1 16,-1 6 0-16,0 0 0 0,3 3-1 0,-2-3 0 15,2 0 0-15,1 0 0 0,-1 3-15 0,1 3 11 16,3-3-11-16,-3 12 10 0,3-2-10 0,0-4 0 0,4 7 0 16,0-4 0-16,-1-3 8 0,5-2-8 0,-1-4 0 0,4 0 8 15,-4-3-8-15,4-1 0 0,3-5 0 0,0 3-11 16,0-3 11-16,1-1 0 0,2-2 0 16,5-1-8-16,-1 4 8 0,7-4 12 0,1 1-2 0,3-1-1 15,-4 1-9-15,1-4 0 0,-1 4 0 0,4-1 0 16,0 4 24-16,0-4-1 0,7 4 0 0,3-4 0 15,1 1-5-15,3 2-1 0,0-2 0 0,0-7 0 16,10 7-3-16,1-7-1 0,0-3 0 0,10 0 0 16,4-6 0-16,-1 6 0 0,-3-6 0 0,8-10 0 15,10 10-2-15,-1-10-1 0,-2 7 0 0,6-7 0 16,0 1-10-16,1-1 0 0,-1 1 0 0,0-1 0 16,1-3 18-16,3 4 2 0,0-7 0 0,3 3 0 15,-3 4-20-15,0-1 0 0,10 0 0 0,1-2 0 16,-8 5 11-16,4-5-2 0,4 2 0 0,-1-9 0 15,4 9 2-15,0-9 0 0,4 0 0 0,3 7 0 0,3-7-11 0,1 0 0 16,-1-7 0-16,1 7 0 0,-4 0 0 0,4-6 0 16,3 3 9-16,-7 3-9 0,-4-6 0 0,-3 6 0 15,0-3 0-15,0-4 8 0,0 7-8 0,-7-3 0 16,4-3 0-16,-4 3 0 0,3-4 10 16,-6-2 1-16,-12-7 0 0,5 7 0 0,6-4-3 0,-6 4-8 15,-8-7 12-15,-3 1-4 0,-4 2 12 0,4-3 1 16,-4-2 1-16,0-7 0 0,-7 6-14 0,-7-6-8 15,1-4 10-15,-5-5-10 0,1 6 16 0,-4-7-4 16,4-2 0-16,-8-1 0 0,-3-3-12 0,-3 4 9 16,-4-1-9-16,-4-3 8 0,4-3 0 0,-4 7 0 0,1-7 0 0,-8-3 0 15,4-4-8-15,-7 4 0 0,-4 0 0 0,-3-3 8 16,-4-3-8-16,-3 0 0 0,-4 6 0 0,-3-13 0 16,0 7 10-16,-8-1-10 0,1-8 12 0,0 5-12 15,-4-2 12-15,-4-4-4 0,1 6 0 0,-4-5-8 16,-3 2 22-16,-1-3-2 0,1 7-1 0,-1-4 0 15,1-2-19-15,-8 8 0 0,1 1 0 0,-1 0 0 16,-3-1 0-16,0 7 12 0,-4-3-3 0,1 3 0 16,-4 0-9-16,0-3 0 0,0-3 0 0,-4-1 0 15,-3 7 0-15,0-3 0 0,-4 3 0 0,0 3 0 16,-7-3 0-16,-3-3 0 0,0 3 0 0,-4 0 0 16,0 3 0-16,-3-6 0 0,0 6-8 0,-1-3 8 15,4 9 0-15,-3-2 0 0,0 2 0 0,-4 3 0 16,0-2 0-16,0 2 0 0,-3 1 0 0,-1-1-11 15,-3 4 11-15,1-4 0 0,2 1 10 0,4 6-10 16,0-7 0-16,1 7 0 0,-5 0 0 0,1 3 0 0,-4-3 0 0,0 2 0 16,-3 1 0-16,-1 7 0 0,4-1-8 0,-3 3 8 15,3-3 0-15,3 4 0 0,-6 2-8 0,-4-3 8 16,-3 7 0-16,-1 0 0 0,1-1 0 0,-1 1-8 16,4-1 8-16,0 1 0 0,4-7 0 0,-4 7 0 15,0 3 0-15,-4-4 0 0,1 1 0 0,-4 6 0 16,7-7 0-16,3 1 0 0,1-4 0 0,-1 4 0 15,1-4 0-15,-1-2 0 0,-3 5 0 0,4 1 14 16,-4-7-2-16,4 7-1 0,6-10-11 0,1 9-12 16,3-5 2-16,0 5 1 0,0-2 9 0,0-4 11 0,-7 0-3 0,4 7 0 15,0 0-8-15,-4-4 0 0,0 1 0 16,0 2 0-16,4 1 0 0,-1-1 0 16,4 7 0-16,-3-3 0 0,-4 3 0 0,4-3 0 0,-4 2 0 0,3-2 0 15,1 0 0-15,0 3 0 0,3-4 0 0,3 7 0 16,1-3 0-16,3-3 0 0,0 3-14 0,1-3 5 15,-5 3 9-15,4-4 8 0,1-2-8 0,-1 9 11 16,-3-10-11-16,3 4 0 0,3 3 0 0,1-3 0 16,0 3 0-16,3-4 0 0,0 4 0 0,1-3 0 15,-1 6 0-15,0-3 0 0,0-3 0 0,1 6-11 16,-5-4 11-16,1 4 0 0,-7-6 0 0,3 6 8 16,-3 0-165-16,-1-6-33 0,-3 6-6 15</inkml:trace>
  <inkml:trace contextRef="#ctx0" brushRef="#br0" timeOffset="12875.423">7885 9534 2030 0,'0'0'44'0,"-4"-6"10"0,-3-4 2 0,0 7 1 0,-7-3-45 0,3 6-12 0,1-10 0 0,-4 10 0 15,3-9 0-15,-7 0 0 0,4 2 9 0,4 4-9 16,-8-3 0-16,0 6-8 0,-6-3 0 0,6-3 0 31,-7 2-15-31,1-2-2 0,-5 6-1 0,-2 0 0 16,-1 6 0-16,-3-2 0 0,-4 2 0 0,0-3 0 0,-3-3 14 0,-4 9 4 0,-4-2 0 0,5-4 0 16,-5 3 8-16,1 3 0 0,3 7 0 0,-3-7 0 15,-1-5 0-15,1 2 11 0,-4 3-3 0,7 1 0 16,-14-4 12-16,7 3 3 0,0 1 0 0,4-7 0 15,-8 6 5-15,4 1 2 0,1-4 0 0,-5 3 0 0,4 1-22 0,0-4-8 16,-7 4 0-16,0-1 0 0,0-6 14 0,0 13-3 16,4-7-1-16,-4-3 0 0,0 4 5 0,7-1 1 15,-7 1 0-15,-7 5 0 0,4-2-4 0,-4-4 0 16,7 7 0-16,7-7 0 0,-7 7-4 0,3-7-8 16,-3 4 11-16,7-4-11 0,-3 7 24 15,-4 3-3-15,0-10 0 0,7 7 0 0,-7 3-21 0,4-4 0 16,6-2 0-16,-6 6 0 0,3 6 0 0,-4-6 0 15,8-4 0-15,0 4 0 0,-1 0 0 0,-6 6 9 16,6 0-1-16,5-3-8 0,6 3 16 0,-11 0-4 16,5 4-1-16,-1-4 0 0,7 3-11 0,-7-3 0 0,0 3 9 0,4 0-9 15,-4 7 0-15,0-7 0 16,7 7 0-16,-3-1 0 0,3 4 8 0,4-4-8 0,-4 4 10 0,4-4-10 16,-1 1 0-16,1 2 8 0,7-2-8 0,-4-1 0 15,4 1 0-15,-4 3 0 0,4-4 0 0,3 4 0 16,4-4 0-16,-4 4 0 0,1-4 0 0,3 4 0 15,7 3 0-15,-1-4 8 0,-2 1-8 0,3 3 0 16,10-4 10-16,-6 1-10 0,-1-4 10 0,7 1-10 16,-3 3 8-16,4 6-8 0,3-4 0 0,0 1 9 15,0 0-9-15,3-4 0 0,4 7 0 0,0 0 0 16,1-6 9-16,2-4-9 0,4 4 10 0,0-4-10 16,0 1 23-16,8-1-2 0,-1-5 0 0,3 5 0 15,1-6-21-15,3 10 0 0,4-13 0 0,-7 3 0 16,10 1 0-16,-7 5 0 0,4-9 8 0,3 3-8 15,1-3 12-15,-1 1-1 0,0-4-1 0,8-1 0 16,-1-2-10-16,-3 0 10 0,10 6-10 0,0-6 10 0,1-6-10 16,3 8 12-16,-4-8-12 0,1 6 12 0,2-3-12 15,5 2 12-15,-1-2-12 0,4-3 12 0,0 2-12 0,0-5 0 16,0 5 0-16,-7-5 0 0,7 2 8 0,7 4-8 16,-7 0 0-16,4-7 8 0,-4 4 3 0,3-4 0 15,4 7 0-15,-7-7 0 0,0 7-11 0,4-7-16 16,3 1 4-16,0-1 1 0,10 0 11 15,-6 1 16-15,3-1-4 0,-7 7-1 0,3-7-11 0,8 1 0 16,-4-4 0-16,0 3 0 0,0 1 0 0,-3-1 0 16,-4 1 0-16,7-1 0 0,-3 0 0 0,-8-2 0 15,4 2 0-15,7 0 0 0,-10 1 0 0,3-1 0 16,7 1 8-16,-7-1-8 0,3 1 0 0,8-1 0 0,0 0 0 16,-1-2 0-16,8 2 0 0,-8 0 0 15,5-2 9-15,-1-4-9 0,3 3 0 0,1-3 9 0,-4-3-9 0,0 0 0 16,-3 7 8-16,3-7-8 0,0 0 0 0,4 0 0 15,3 3 10-15,-3-3-10 0,-1 0 8 0,-2 0-8 16,2 0 8-16,1 0-8 0,3 0 8 0,-3 6-8 16,-4-6 0-16,0 3 8 0,4 3-8 0,-1-6 0 15,1 7 0-15,0-4 0 0,-4-3 8 0,0 6-8 16,-3-3 8-16,3-3 0 0,3 0 0 0,1 6 0 16,-4-2-8-16,4-4 0 0,-4 0 0 0,4 0-11 15,3 0 11-15,-3 0 0 0,-4 0 0 0,3 0 0 16,1 0 0-16,0 0 0 0,-4 0 0 0,-4 6 0 15,5-6 9-15,-8 3-9 0,3-3 12 0,-6 6-12 16,-1-6 12-16,4 3-12 0,8 4 12 0,-1-7-12 16,0 9 8-16,-4-9-8 0,5 0 0 0,-1 6 0 0,-4-3 0 15,5-3 0-15,-1 7 0 0,-4-4 0 0,-3-3 0 0,-3 0 0 16,-1 6 0-16,-3-6 0 16,4 0 8-16,-4 3-8 0,4-3 0 0,-1 0 0 0,-3 0 8 0,0 0-8 15,4 0 0-15,-1-3 0 0,1 3 8 0,3-6-8 16,-3 3 0-16,-1-4 0 0,1-2 8 0,-4 0-8 15,3-1 0-15,4 1 0 0,0-7 13 0,0 7-4 16,4-7-1-16,-4 7 0 0,-3-10-8 0,3 6 0 16,-4-2 9-16,1-1-9 0,-8-3 21 0,4 0 0 15,-3 4 0-15,-1-4 0 0,-6 0-8 0,3 0-1 16,-7 0-1-16,0 1 0 0,0-4-3 0,0-7 0 0,-1 4 0 0,-2 3 0 16,-1-9-8-16,4 9 10 0,-7-6-10 15,-4 3 10-15,1-3-10 0,-1-4 8 0,0 4-8 0,1 3 8 16,3-7-8-16,-8 1 0 0,8-7 9 0,-7 4-9 15,3 0 0-15,1-4 9 0,-5 3-9 0,-2-2 0 16,-1 2 8-16,-7 1-8 0,0-4 0 0,-3 10 0 16,0-7 19-16,-4 1-3 15,0-1-1-15,-7-2 0 0,4 2-2 0,-4-2 0 0,0 2 0 0,0-9 0 16,-3 7-2-16,3-1-1 0,-3-3 0 0,-1 4 0 16,-3-1-10-16,0-3 0 0,4 4 0 0,-4 2 0 15,-4-3 0-15,1-2 0 0,3 2 0 0,-3 4 0 16,-1-4 0-16,1 0 0 0,-4-2 0 0,0 2 0 15,0 3 0-15,-4 1 0 0,-3-4 0 0,3 4 0 16,1-4 0-16,-8 10-9 0,4-3 0 0,-3 2 0 0,-1-5 9 16,-3 6 0-16,0-7 0 0,0 7-8 0,-4 0 8 0,1 0 0 15,-1-4 0-15,-3 1 0 0,0-1 0 0,-4 1 0 16,0 6 0-16,-3-3 8 0,3-4-21 0,-6 4-4 16,2 3-1-16,-2-3 0 0,-1 3 10 0,0-3 8 15,-3 2-12-15,-1-2 12 0,1 0-15 0,0 3 4 16,0-3 1-16,-1 3 0 0,1-4 10 0,-4 4 0 15,0-3 0-15,1 0 0 0,-8 3 0 0,0 0 0 16,0 3 0-16,-3-3 0 0,-1 6 0 0,4-6 0 16,-3 6 0-16,3 0 0 0,-3 3 0 0,-4-2 0 15,-7 2 0-15,3-3 0 0,1 0 0 0,0 4-10 16,-4 2 10-16,3-3-10 0,1-2 10 0,-4 2-8 16,-4-3 8-16,4 7-8 0,-7-10 8 0,4 9 0 0,-1-3 0 0,1 7 0 15,3-10 0-15,-4 10 0 16,4-7 0-16,-7 4 0 0,0-4 0 0,-3 6-10 0,-4-5 10 0,3 5-10 15,1 1 10-15,-5 0 0 0,1-1 10 0,0 1-10 16,-3-1 0-16,-1 4 0 0,0-3-13 0,1-1 4 16,3 1 9-16,-4-1 0 0,-3 4 0 0,0-3 0 15,0-1 0-15,-4 1 0 0,0 0 0 0,4 2 0 16,-3 4 0-16,-1-3-8 0,-3-4 8 0,-4 7 0 16,4-3 0-16,-4 3 0 0,11 3 0 0,-11 0-8 15,-7 0 8-15,8 0 0 0,-1-6 0 0,4 6 8 16,-4 0-8-16,0 0 0 0,-3 0-11 0,3 0 11 15,1 0 0-15,2 0 0 0,-6 0 0 0,3 0 0 16,1 0 0-16,3 0 0 0,6 0 0 0,-2 0 0 16,-1 0 0-16,0 0 0 0,-3 0 0 0,7 0 0 0,0-3 0 0,-4-4 0 15,1 7 0-15,-1-6 0 16,4 3 0-16,3 3-9 0,-6 0 9 0,6-6 0 0,0 6 0 0,-6 0 0 16,6-4 0-16,0-2 0 0,-6 6 0 15,10-3 0-15,3 3 0 0,4 0 0 0,-3-6 0 0,-5 6 0 16,5 0 0-16,3 0 0 0,3 0 0 0,-3 0 0 15,7-3 0-15,0 3 0 0,4 0 0 0,0 0 0 16,-4 0 0-16,3 0 0 0,4 0 0 0,4 3 0 16,-4-3 0-16,7 6 0 15,0-3-25-15,0 3-3 0,4-2-1 0,-7 5 0 16,3 7-163-16,-7-7-32 0</inkml:trace>
</inkml:ink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jp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eg>
</file>

<file path=ppt/media/image41.png>
</file>

<file path=ppt/media/image42.png>
</file>

<file path=ppt/media/image43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3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BBF5E2F-2EA4-4BED-BDB7-3263066D10D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1C2587-C0BF-41B9-B0FA-D76263C040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4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73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51592f0f1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51592f0f1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300" dirty="0">
                <a:latin typeface="+mn-lt"/>
                <a:ea typeface="+mn-ea"/>
                <a:cs typeface="+mn-cs"/>
              </a:rPr>
              <a:t>8. The result is a knowledge base of 15 million beliefs NELL is currently entertaining, with different levels of confidence.  Beliefs such as “The Maple Leafs is a hockey team in Toronto” and “Toyota is an automobile company that competes with GM,” and “hockey equipment includes skates”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D6D2B-50ED-7A44-A2C1-A06ED5AD73C4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8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FC606C-4625-5E40-ABD2-47D5D46B89AA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32771" name="Text Box 1"/>
          <p:cNvSpPr txBox="1">
            <a:spLocks noChangeArrowheads="1"/>
          </p:cNvSpPr>
          <p:nvPr/>
        </p:nvSpPr>
        <p:spPr bwMode="auto">
          <a:xfrm>
            <a:off x="1257300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32772" name="Text Box 2"/>
          <p:cNvSpPr>
            <a:spLocks noGrp="1" noChangeArrowheads="1"/>
          </p:cNvSpPr>
          <p:nvPr>
            <p:ph type="body"/>
          </p:nvPr>
        </p:nvSpPr>
        <p:spPr>
          <a:xfrm>
            <a:off x="974725" y="4560888"/>
            <a:ext cx="5364163" cy="4319587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8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F6F2137-A7D7-724E-9372-641FC62322F7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98307" name="Text Box 1"/>
          <p:cNvSpPr txBox="1">
            <a:spLocks noChangeArrowheads="1"/>
          </p:cNvSpPr>
          <p:nvPr/>
        </p:nvSpPr>
        <p:spPr bwMode="auto">
          <a:xfrm>
            <a:off x="1257300" y="720725"/>
            <a:ext cx="4800600" cy="3600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98308" name="Text Box 2"/>
          <p:cNvSpPr>
            <a:spLocks noGrp="1" noChangeArrowheads="1"/>
          </p:cNvSpPr>
          <p:nvPr>
            <p:ph type="body"/>
          </p:nvPr>
        </p:nvSpPr>
        <p:spPr>
          <a:xfrm>
            <a:off x="974725" y="4560888"/>
            <a:ext cx="5364163" cy="4319587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none" anchor="ctr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400fc5f88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400fc5f88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400fc5f8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400fc5f8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400fc5f8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400fc5f8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400fc5f8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400fc5f8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51592f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51592f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51592f0f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51592f0f1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51592f0f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51592f0f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51592f0f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51592f0f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C037-32FA-4360-ABE3-07627B2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05A9D-A4AF-4C69-803F-B3FD8FE7A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AEEE-3587-4C7D-BAA3-0C3E401F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654F2-609F-41BE-BF94-9566C0BCC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EAD64-81FE-45C7-87BE-C99041D8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9082A-2241-44ED-B9AD-9750B21A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0290-45AC-4A7C-9A77-667E4B9CF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4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5DDBF4-DC75-4000-B4CD-4560FF8BC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8E350-8C93-428E-9B85-FE7F21988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166D-1728-4813-9139-87CA0135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9C6B2-CD29-4F7A-8C8F-E7523A74F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101A-1A5F-4B8A-B35C-38FD5CC0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03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70429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91813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37878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15253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192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57556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9505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7971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2316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5EC7-C509-45E9-A595-C7C08F50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99" y="367131"/>
            <a:ext cx="10515600" cy="627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1D1F-B34A-4BF8-908F-7A236993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03953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>
                <a:solidFill>
                  <a:schemeClr val="accent1">
                    <a:lumMod val="75000"/>
                  </a:schemeClr>
                </a:solidFill>
              </a:defRPr>
            </a:lvl1pPr>
            <a:lvl2pPr marL="230188" indent="-230188">
              <a:buFont typeface="Wingdings" panose="05000000000000000000" pitchFamily="2" charset="2"/>
              <a:buChar char="§"/>
              <a:defRPr/>
            </a:lvl2pPr>
            <a:lvl3pPr marL="460375" indent="-230188">
              <a:buFont typeface="Wingdings" panose="05000000000000000000" pitchFamily="2" charset="2"/>
              <a:buChar char="§"/>
              <a:defRPr/>
            </a:lvl3pPr>
            <a:lvl4pPr marL="684213" indent="-223838">
              <a:buFont typeface="Wingdings" panose="05000000000000000000" pitchFamily="2" charset="2"/>
              <a:buChar char="§"/>
              <a:defRPr/>
            </a:lvl4pPr>
            <a:lvl5pPr marL="914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F6A89D-691A-4F7C-98F1-F0C593DCA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96837" y="636238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E5DC575-B3DA-4894-AC1D-D96F1860F1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7559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71543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55478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85839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6202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6202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91538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BDF3-C675-4FE4-A910-AC4D9638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E326A-32E2-4FAA-B286-2C7318FA9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1D807-F2AA-4847-A712-DB46B508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8B119-C720-495E-B60C-22CBB6586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2A286-1540-4D00-A534-703021A3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83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5E853-5CAF-42AD-AB47-7F5A49B7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D8E34-F3E7-4F97-A3DF-30EEE989C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AB9D5-42F1-4DA5-90B3-823D47216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76C05-7108-4656-9F43-674919BE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7A914-9DAA-4AE9-A76A-42447258A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0452A-1F51-42B5-8497-BB68481E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1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8A46B-388C-4D77-BE61-52E7B1C91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ECDA0-3BD6-450B-8B96-C3684DC8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6CCF2-765D-4D39-83E7-42743CE9E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CD599-93B8-46A3-9EF0-230980A89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0E1B5-5F66-4EE8-9EE1-86A03BA8A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E6235-3EAC-4DFF-9A14-1ADA715C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2BF57-DA9A-4492-A076-AB71F5BE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5FCD9-5D4E-4E57-9402-7599F988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3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0DDE-4BCF-4525-91BE-72A54FC8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6FE61-20C8-49B5-BF10-C0DCB24C67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4D872-320C-4D19-B900-0E59609A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B071D-2650-40F5-8B1E-46DF9DB8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7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747EB5-7CA0-4A83-9D1B-19C1436051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C3624-E3A1-4C8A-95B8-43FE56CE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5764B-81AF-4873-8E85-B90AF32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124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3DD2-9E90-4EBF-9B07-2194BDC3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8BFE9-2F23-4BCD-B60A-0983EBBCE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5FE31-2336-4B0E-BC8F-3572FA6EC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FD6EC-511A-455D-8BD9-982DE43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7B1AA-215E-4D2A-873E-12B2C9104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E25FC-1B80-4F9E-AB2D-C76EBB64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6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9F35-1611-42F7-A008-1247A6AC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68273-8ED8-4A31-9442-466BDD24B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F42B4-A61A-4FDA-B0DC-F40834BD8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FEBD-503F-464B-B22C-555050B3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C58AB-1586-418B-A030-C9B1CABE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F43F4-342D-4F33-99B8-27ACFF6C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4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23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71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219200"/>
            <a:ext cx="109728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06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0"/>
          </a:solidFill>
          <a:latin typeface="+mj-lt"/>
          <a:ea typeface="ＭＳ Ｐゴシック" pitchFamily="-106" charset="-128"/>
          <a:cs typeface="ＭＳ Ｐゴシック" pitchFamily="-106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0"/>
          </a:solidFill>
          <a:latin typeface="Arial" charset="0"/>
          <a:ea typeface="ＭＳ Ｐゴシック" pitchFamily="-106" charset="-128"/>
          <a:cs typeface="ＭＳ Ｐゴシック" pitchFamily="-106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0"/>
          </a:solidFill>
          <a:latin typeface="Arial" charset="0"/>
          <a:ea typeface="ＭＳ Ｐゴシック" pitchFamily="-106" charset="-128"/>
          <a:cs typeface="ＭＳ Ｐゴシック" pitchFamily="-106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0"/>
          </a:solidFill>
          <a:latin typeface="Arial" charset="0"/>
          <a:ea typeface="ＭＳ Ｐゴシック" pitchFamily="-106" charset="-128"/>
          <a:cs typeface="ＭＳ Ｐゴシック" pitchFamily="-106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0"/>
          </a:solidFill>
          <a:latin typeface="Arial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ＭＳ Ｐゴシック" pitchFamily="-106" charset="-128"/>
          <a:cs typeface="ＭＳ Ｐゴシック" pitchFamily="-106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ＭＳ Ｐゴシック" pitchFamily="-106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06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06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customXml" Target="../ink/ink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customXml" Target="../ink/ink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customXml" Target="../ink/ink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8.png"/><Relationship Id="rId4" Type="http://schemas.openxmlformats.org/officeDocument/2006/relationships/customXml" Target="../ink/ink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kgsearch.googleapis.com/v1/entities:search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9.png"/><Relationship Id="rId4" Type="http://schemas.openxmlformats.org/officeDocument/2006/relationships/customXml" Target="../ink/ink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t1.gstatic.com/images?q=tbn:ANd9GcQ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creativecommons.org/licenses/by-sa/2.0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schema.org/Pers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6.png"/><Relationship Id="rId5" Type="http://schemas.openxmlformats.org/officeDocument/2006/relationships/hyperlink" Target="https://schema.org/Person" TargetMode="External"/><Relationship Id="rId4" Type="http://schemas.openxmlformats.org/officeDocument/2006/relationships/hyperlink" Target="https://schema.org/Thing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1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rtw.ml.cmu.edu/rtw/kbbrowser/sport:baseball" TargetMode="External"/><Relationship Id="rId3" Type="http://schemas.openxmlformats.org/officeDocument/2006/relationships/hyperlink" Target="http://rtw.ml.cmu.edu/rtw/kbbrowser/physiologicalcondition:diabetes" TargetMode="External"/><Relationship Id="rId7" Type="http://schemas.openxmlformats.org/officeDocument/2006/relationships/hyperlink" Target="http://rtw.ml.cmu.edu/rtw/kbbrowser/emotion:love" TargetMode="External"/><Relationship Id="rId12" Type="http://schemas.openxmlformats.org/officeDocument/2006/relationships/image" Target="../media/image53.png"/><Relationship Id="rId2" Type="http://schemas.openxmlformats.org/officeDocument/2006/relationships/hyperlink" Target="http://rtw.ml.cmu.edu/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://rtw.ml.cmu.edu/rtw/kbbrowser/organization:ibm" TargetMode="External"/><Relationship Id="rId11" Type="http://schemas.openxmlformats.org/officeDocument/2006/relationships/customXml" Target="../ink/ink16.xml"/><Relationship Id="rId5" Type="http://schemas.openxmlformats.org/officeDocument/2006/relationships/hyperlink" Target="http://rtw.ml.cmu.edu/rtw/kbbrowser/food:tea" TargetMode="External"/><Relationship Id="rId10" Type="http://schemas.openxmlformats.org/officeDocument/2006/relationships/image" Target="../media/image47.png"/><Relationship Id="rId4" Type="http://schemas.openxmlformats.org/officeDocument/2006/relationships/hyperlink" Target="http://rtw.ml.cmu.edu/rtw/kbbrowser/drug:avandia" TargetMode="External"/><Relationship Id="rId9" Type="http://schemas.openxmlformats.org/officeDocument/2006/relationships/hyperlink" Target="http://rtw.ml.cmu.edu/rtw/kbbrowser/pred:bacteriaisthecausativeagentofphysiologicalcondition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hyperlink" Target="http://www.celebs.com/" TargetMode="Externa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12" Type="http://schemas.openxmlformats.org/officeDocument/2006/relationships/image" Target="../media/image1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jpeg"/><Relationship Id="rId5" Type="http://schemas.openxmlformats.org/officeDocument/2006/relationships/image" Target="../media/image5.jpeg"/><Relationship Id="rId10" Type="http://schemas.openxmlformats.org/officeDocument/2006/relationships/image" Target="../media/image10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reliefweb.int/report/world/decision-makers-taxonom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8" y="1113178"/>
            <a:ext cx="11242737" cy="5495689"/>
          </a:xfrm>
        </p:spPr>
        <p:txBody>
          <a:bodyPr/>
          <a:lstStyle/>
          <a:p>
            <a:r>
              <a:rPr lang="en-US" dirty="0"/>
              <a:t>Assignments: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HW6</a:t>
            </a:r>
          </a:p>
          <a:p>
            <a:pPr marL="917575" lvl="2" indent="-457200"/>
            <a:r>
              <a:rPr lang="en-US" sz="2800" dirty="0"/>
              <a:t>Due Tue 3/5, 10 pm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P3</a:t>
            </a:r>
          </a:p>
          <a:p>
            <a:pPr marL="917575" lvl="2" indent="-457200"/>
            <a:r>
              <a:rPr lang="en-US" sz="2800" dirty="0"/>
              <a:t>Due Thu 3/7, 10 pm</a:t>
            </a:r>
          </a:p>
          <a:p>
            <a:endParaRPr lang="en-US" dirty="0"/>
          </a:p>
          <a:p>
            <a:r>
              <a:rPr lang="en-US" dirty="0"/>
              <a:t>Spring Break!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No recitation this Friday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HW7 (online): out Wed 3/6</a:t>
            </a:r>
            <a:r>
              <a:rPr lang="en-US" sz="2800" dirty="0">
                <a:solidFill>
                  <a:schemeClr val="tx1"/>
                </a:solidFill>
              </a:rPr>
              <a:t>, due Tue 3/19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P4: out after break, due Thu 3/28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0412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9751" y="0"/>
            <a:ext cx="857249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AB4C-F328-45A7-A847-3AF0BA4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and Objects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First-order logic for ontological representations</a:t>
                </a:r>
              </a:p>
              <a:p>
                <a:endParaRPr lang="en-US" sz="500" dirty="0"/>
              </a:p>
              <a:p>
                <a:r>
                  <a:rPr lang="en-US" dirty="0"/>
                  <a:t>Category: Basketball</a:t>
                </a: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Predicate: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𝐵𝑎𝑠𝑘𝑒𝑡𝑏𝑎𝑙𝑙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rgbClr val="7030A0"/>
                  </a:solidFill>
                </a:endParaRP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Object for category: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𝑀𝑒𝑚𝑏𝑒𝑟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𝐵𝑎𝑠𝑘𝑒𝑡𝑏𝑎𝑙𝑙𝑠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7030A0"/>
                  </a:solidFill>
                </a:endParaRPr>
              </a:p>
              <a:p>
                <a:pPr marL="1371600" lvl="4" indent="-4572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tx1"/>
                    </a:solidFill>
                  </a:rPr>
                  <a:t>Notation shortcut: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∈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𝐵𝑎𝑠𝑘𝑒𝑡𝑏𝑎𝑙𝑙𝑠</m:t>
                    </m:r>
                  </m:oMath>
                </a14:m>
                <a:endParaRPr lang="en-US" sz="2400" dirty="0">
                  <a:solidFill>
                    <a:srgbClr val="7030A0"/>
                  </a:solidFill>
                </a:endParaRPr>
              </a:p>
              <a:p>
                <a:pPr marL="917575" lvl="2" indent="-4572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𝑆𝑢𝑏𝑠𝑒𝑡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𝐵𝑎𝑠𝑘𝑒𝑡𝑏𝑎𝑙𝑙𝑠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𝐵𝑎𝑙𝑙𝑠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7030A0"/>
                  </a:solidFill>
                </a:endParaRPr>
              </a:p>
              <a:p>
                <a:pPr marL="1371600" lvl="4" indent="-4572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Notation shortcut: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𝐵𝑎𝑠𝑘𝑒𝑡𝑏𝑎𝑙𝑙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⊂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𝐵𝑎𝑙𝑙𝑠</m:t>
                    </m:r>
                  </m:oMath>
                </a14:m>
                <a:endParaRPr lang="en-US" sz="2400" dirty="0">
                  <a:solidFill>
                    <a:srgbClr val="7030A0"/>
                  </a:solidFill>
                </a:endParaRPr>
              </a:p>
              <a:p>
                <a:pPr marL="571500" indent="-571500"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Specific object</a:t>
                </a:r>
              </a:p>
              <a:p>
                <a:pPr marL="1031875" lvl="2" indent="-5715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</m:t>
                    </m:r>
                    <m:sSub>
                      <m:sSubPr>
                        <m:ctrlP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𝐵𝑎𝑠𝑘𝑒𝑡𝑏𝑎𝑙𝑙𝑠</m:t>
                    </m:r>
                  </m:oMath>
                </a14:m>
                <a:endParaRPr lang="en-US" sz="2400" dirty="0"/>
              </a:p>
              <a:p>
                <a:endParaRPr lang="en-US" sz="1100" dirty="0">
                  <a:solidFill>
                    <a:srgbClr val="C00000"/>
                  </a:solidFill>
                </a:endParaRPr>
              </a:p>
              <a:p>
                <a:r>
                  <a:rPr lang="en-US" dirty="0">
                    <a:solidFill>
                      <a:srgbClr val="C00000"/>
                    </a:solidFill>
                  </a:rPr>
                  <a:t>Reification</a:t>
                </a:r>
                <a:r>
                  <a:rPr lang="en-US" dirty="0">
                    <a:solidFill>
                      <a:schemeClr val="tx1"/>
                    </a:solidFill>
                  </a:rPr>
                  <a:t>: converting category predicate into an object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772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8777FFF-8B0B-4626-9635-6D84ECBFC774}"/>
                  </a:ext>
                </a:extLst>
              </p14:cNvPr>
              <p14:cNvContentPartPr/>
              <p14:nvPr/>
            </p14:nvContentPartPr>
            <p14:xfrm>
              <a:off x="2557800" y="2466000"/>
              <a:ext cx="4158360" cy="25120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8777FFF-8B0B-4626-9635-6D84ECBFC77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48440" y="2456640"/>
                <a:ext cx="4177080" cy="253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5217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AB4C-F328-45A7-A847-3AF0BA4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and Objects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2099" y="1113178"/>
                <a:ext cx="11482058" cy="5108008"/>
              </a:xfrm>
            </p:spPr>
            <p:txBody>
              <a:bodyPr/>
              <a:lstStyle/>
              <a:p>
                <a:r>
                  <a:rPr lang="en-US" dirty="0"/>
                  <a:t>Decompositions and Partitions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𝐷𝑖𝑠𝑗𝑜𝑖𝑛𝑡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({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𝐴𝑛𝑖𝑚𝑎𝑙𝑠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𝑉𝑒𝑔𝑒𝑡𝑎𝑏𝑙𝑒𝑠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})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</a:t>
                </a:r>
              </a:p>
              <a:p>
                <a:endParaRPr lang="en-US" sz="2400" dirty="0">
                  <a:solidFill>
                    <a:srgbClr val="7030A0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𝐸𝑥h𝑎𝑢𝑠𝑡𝑖𝑣𝑒𝐷𝑒𝑐𝑜𝑚𝑝𝑜𝑠𝑖𝑡𝑖𝑜𝑛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 </m:t>
                    </m:r>
                    <m:d>
                      <m:dPr>
                        <m:begChr m:val="{"/>
                        <m:endChr m:val="}"/>
                        <m:ctrlPr>
                          <a:rPr lang="en-US" sz="240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𝐶𝑎𝑛𝑎𝑑𝑖𝑎𝑛𝑠</m:t>
                        </m:r>
                        <m:r>
                          <a:rPr lang="en-US" sz="240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𝐴𝑚𝑒𝑟𝑖𝑐𝑎𝑛𝑠</m:t>
                        </m:r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𝑀𝑒𝑥𝑖𝑐𝑎𝑛𝑠</m:t>
                        </m:r>
                      </m:e>
                    </m:d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𝑁𝑜𝑟𝑡h𝐴𝑚𝑒𝑟𝑖𝑐𝑎𝑛𝑠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)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</a:t>
                </a:r>
              </a:p>
              <a:p>
                <a:endParaRPr lang="en-US" sz="2400" i="1" dirty="0">
                  <a:solidFill>
                    <a:srgbClr val="7030A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𝑃𝑎𝑟𝑡𝑖𝑡𝑖𝑜𝑛</m:t>
                    </m:r>
                    <m:d>
                      <m:dPr>
                        <m:endChr m:val="}"/>
                        <m:ctrlPr>
                          <a:rPr lang="en-US" sz="240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sz="240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𝐶𝑎𝑛𝑎𝑑𝑎</m:t>
                            </m:r>
                            <m:r>
                              <a:rPr lang="en-US" sz="240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𝑈𝑛𝑖𝑡𝑒𝑑</m:t>
                            </m:r>
                            <m:r>
                              <a:rPr lang="en-US" sz="240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𝑆𝑡𝑎𝑡𝑒𝑠</m:t>
                            </m:r>
                            <m:r>
                              <a:rPr lang="en-US" sz="240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𝑀𝑒𝑥𝑖𝑐𝑜</m:t>
                            </m:r>
                          </m:e>
                        </m:d>
                        <m:r>
                          <a:rPr lang="en-US" sz="240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400" i="1" dirty="0" err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𝑁𝑜𝑟𝑡h𝐴𝑚𝑒𝑟𝑖𝑐𝑎𝑛𝐶𝑜𝑢𝑛𝑡𝑟𝑖𝑒𝑠</m:t>
                        </m:r>
                      </m:e>
                    </m:d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 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2099" y="1113178"/>
                <a:ext cx="11482058" cy="5108008"/>
              </a:xfrm>
              <a:blipFill>
                <a:blip r:embed="rId2"/>
                <a:stretch>
                  <a:fillRect l="-1115" t="-20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42E8E73-9D60-4702-9757-A39FA280BAF3}"/>
                  </a:ext>
                </a:extLst>
              </p14:cNvPr>
              <p14:cNvContentPartPr/>
              <p14:nvPr/>
            </p14:nvContentPartPr>
            <p14:xfrm>
              <a:off x="481320" y="3410640"/>
              <a:ext cx="8656560" cy="20268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42E8E73-9D60-4702-9757-A39FA280BAF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1960" y="3401280"/>
                <a:ext cx="8675280" cy="204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6846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AB4C-F328-45A7-A847-3AF0BA4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and Objects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Parts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𝑃𝑎𝑟𝑡𝑂𝑓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𝐵𝑢𝑐h𝑎𝑟𝑒𝑠𝑡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𝑅𝑜𝑚𝑎𝑛𝑖𝑎</m:t>
                    </m:r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𝑃𝑎𝑟𝑡𝑂𝑓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𝑅𝑜𝑚𝑎𝑛𝑖𝑎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𝐸𝑎𝑠𝑡𝑒𝑟𝑛𝐸𝑢𝑟𝑜𝑝𝑒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𝑃𝑎𝑟𝑡𝑂𝑓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𝐸𝑎𝑠𝑡𝑒𝑟𝐸𝑢𝑟𝑜𝑝𝑒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𝐸𝑢𝑟𝑜𝑝𝑒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</a:t>
                </a:r>
              </a:p>
              <a:p>
                <a:endParaRPr lang="en-US" sz="2400" dirty="0">
                  <a:solidFill>
                    <a:srgbClr val="7030A0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Transitive</a:t>
                </a:r>
              </a:p>
              <a:p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𝑃𝑎𝑟𝑡𝑂𝑓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⋀"/>
                        <m:subHide m:val="on"/>
                        <m:supHide m:val="on"/>
                        <m:ctrlP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𝑃𝑎𝑟𝑡𝑂𝑓</m:t>
                        </m:r>
                        <m:d>
                          <m:dPr>
                            <m:ctrlP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e>
                    </m:nary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𝑃𝑎𝑟𝑡𝑂𝑓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</a:t>
                </a:r>
              </a:p>
              <a:p>
                <a:endParaRPr lang="en-US" sz="2400" dirty="0">
                  <a:solidFill>
                    <a:srgbClr val="7030A0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Reflexive</a:t>
                </a:r>
              </a:p>
              <a:p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𝑃𝑎𝑟𝑡𝑂𝑓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</a:rPr>
                  <a:t> </a:t>
                </a:r>
              </a:p>
              <a:p>
                <a:endParaRPr lang="en-US" sz="2400" dirty="0">
                  <a:solidFill>
                    <a:srgbClr val="7030A0"/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541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0B0C535-230D-4493-B1CA-AE754E8F8995}"/>
                  </a:ext>
                </a:extLst>
              </p14:cNvPr>
              <p14:cNvContentPartPr/>
              <p14:nvPr/>
            </p14:nvContentPartPr>
            <p14:xfrm>
              <a:off x="1773000" y="1983960"/>
              <a:ext cx="4618080" cy="30549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0B0C535-230D-4493-B1CA-AE754E8F899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63640" y="1974600"/>
                <a:ext cx="4636800" cy="307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8690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AB4C-F328-45A7-A847-3AF0BA4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and Objects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Measurements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Number are objects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Units are typically functions to convert number constants to measurements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𝐿𝑒𝑛𝑔𝑡h</m:t>
                    </m:r>
                    <m:d>
                      <m:dPr>
                        <m:ctrlPr>
                          <a:rPr lang="en-US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𝐼𝑛𝑐h𝑒𝑠</m:t>
                    </m:r>
                    <m:d>
                      <m:d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1.5</m:t>
                        </m:r>
                      </m:e>
                    </m:d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𝐶𝑒𝑛𝑡𝑖𝑚𝑒𝑡𝑒𝑟𝑠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(3.81)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43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182522F-FEDF-4146-8B56-B6012E52C4C8}"/>
                  </a:ext>
                </a:extLst>
              </p14:cNvPr>
              <p14:cNvContentPartPr/>
              <p14:nvPr/>
            </p14:nvContentPartPr>
            <p14:xfrm>
              <a:off x="683280" y="3461400"/>
              <a:ext cx="7443720" cy="4554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182522F-FEDF-4146-8B56-B6012E52C4C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3920" y="3452040"/>
                <a:ext cx="7462440" cy="47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2216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AB4C-F328-45A7-A847-3AF0BA4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2099" y="1113178"/>
                <a:ext cx="10515600" cy="5377691"/>
              </a:xfrm>
            </p:spPr>
            <p:txBody>
              <a:bodyPr/>
              <a:lstStyle/>
              <a:p>
                <a:r>
                  <a:rPr lang="en-US" dirty="0"/>
                  <a:t>Which of these measurement statements makes sense?</a:t>
                </a:r>
              </a:p>
              <a:p>
                <a:r>
                  <a:rPr lang="en-US" dirty="0"/>
                  <a:t>Select ALL that apply.</a:t>
                </a:r>
              </a:p>
              <a:p>
                <a:endParaRPr lang="en-US" dirty="0"/>
              </a:p>
              <a:p>
                <a:r>
                  <a:rPr lang="en-US" b="0" dirty="0">
                    <a:solidFill>
                      <a:schemeClr val="tx1"/>
                    </a:solidFill>
                  </a:rPr>
                  <a:t>A) 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𝐷𝑖𝑎𝑚𝑒𝑡𝑒𝑟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𝐵𝑎𝑠𝑘𝑒𝑡𝑏𝑎𝑙𝑙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rgbClr val="7030A0"/>
                    </a:solidFill>
                  </a:rPr>
                  <a:t> 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B) 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𝐷𝑖𝑎𝑚𝑒𝑡𝑒𝑟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</m:t>
                    </m:r>
                    <m:sSub>
                      <m:sSub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rgbClr val="7030A0"/>
                    </a:solidFill>
                  </a:rPr>
                  <a:t> 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C) 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𝑊𝑒𝑖𝑔h𝑡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𝐴𝑝𝑝𝑙𝑒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rgbClr val="7030A0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D) 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𝑊𝑒𝑖𝑔h𝑡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𝐴𝑝𝑝𝑙</m:t>
                    </m:r>
                    <m:sSub>
                      <m:sSub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𝐴𝑝𝑝𝑙</m:t>
                    </m:r>
                    <m:sSub>
                      <m:sSub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𝐴𝑝𝑝𝑙</m:t>
                    </m:r>
                    <m:sSub>
                      <m:sSub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rgbClr val="7030A0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E)  None of the above</a:t>
                </a:r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2099" y="1113178"/>
                <a:ext cx="10515600" cy="5377691"/>
              </a:xfrm>
              <a:blipFill>
                <a:blip r:embed="rId2"/>
                <a:stretch>
                  <a:fillRect l="-1217" t="-19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8423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AB4C-F328-45A7-A847-3AF0BA4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2099" y="1113178"/>
                <a:ext cx="10515600" cy="5377691"/>
              </a:xfrm>
            </p:spPr>
            <p:txBody>
              <a:bodyPr/>
              <a:lstStyle/>
              <a:p>
                <a:r>
                  <a:rPr lang="en-US" dirty="0"/>
                  <a:t>Which of these measurement statements makes sense?</a:t>
                </a:r>
              </a:p>
              <a:p>
                <a:r>
                  <a:rPr lang="en-US" dirty="0"/>
                  <a:t>Select ALL that apply.</a:t>
                </a:r>
              </a:p>
              <a:p>
                <a:endParaRPr lang="en-US" dirty="0"/>
              </a:p>
              <a:p>
                <a:r>
                  <a:rPr lang="en-US" b="0" dirty="0">
                    <a:solidFill>
                      <a:schemeClr val="tx1"/>
                    </a:solidFill>
                  </a:rPr>
                  <a:t>A) 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𝐷𝑖𝑎𝑚𝑒𝑡𝑒𝑟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𝐵𝑎𝑠𝑘𝑒𝑡𝑏𝑎𝑙𝑙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rgbClr val="7030A0"/>
                    </a:solidFill>
                  </a:rPr>
                  <a:t> 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B) 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𝐷𝑖𝑎𝑚𝑒𝑡𝑒𝑟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𝐵𝑎𝑠𝑘𝑒𝑡𝑏𝑎𝑙</m:t>
                    </m:r>
                    <m:sSub>
                      <m:sSub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rgbClr val="7030A0"/>
                    </a:solidFill>
                  </a:rPr>
                  <a:t> 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C) 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𝑊𝑒𝑖𝑔h𝑡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𝐴𝑝𝑝𝑙𝑒</m:t>
                    </m:r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rgbClr val="7030A0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D) 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𝑊𝑒𝑖𝑔h𝑡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𝐴𝑝𝑝𝑙</m:t>
                    </m:r>
                    <m:sSub>
                      <m:sSub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𝐴𝑝𝑝𝑙</m:t>
                    </m:r>
                    <m:sSub>
                      <m:sSub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𝐴𝑝𝑝𝑙</m:t>
                    </m:r>
                    <m:sSub>
                      <m:sSub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rgbClr val="7030A0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E)  None of the above</a:t>
                </a:r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2099" y="1113178"/>
                <a:ext cx="10515600" cy="5377691"/>
              </a:xfrm>
              <a:blipFill>
                <a:blip r:embed="rId2"/>
                <a:stretch>
                  <a:fillRect l="-1217" t="-19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2347013-D995-4F8D-A567-3AC3E869631C}"/>
                  </a:ext>
                </a:extLst>
              </p14:cNvPr>
              <p14:cNvContentPartPr/>
              <p14:nvPr/>
            </p14:nvContentPartPr>
            <p14:xfrm>
              <a:off x="3839040" y="2581200"/>
              <a:ext cx="7304400" cy="4014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2347013-D995-4F8D-A567-3AC3E869631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29680" y="2571840"/>
                <a:ext cx="7323120" cy="403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7475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AB4C-F328-45A7-A847-3AF0BA4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and Objects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Bunches of Things and Stuff</a:t>
                </a:r>
              </a:p>
              <a:p>
                <a:endParaRPr lang="en-US" sz="400" i="1" dirty="0">
                  <a:solidFill>
                    <a:srgbClr val="7030A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𝑢𝑛𝑐h𝑂𝑓</m:t>
                    </m:r>
                    <m:d>
                      <m:dPr>
                        <m:ctrlP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𝐴𝑝𝑝𝑙</m:t>
                            </m:r>
                            <m:sSub>
                              <m:sSubPr>
                                <m:ctrlPr>
                                  <a:rPr lang="en-US" sz="2400" b="0" i="1" dirty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dirty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b>
                                <m:r>
                                  <a:rPr lang="en-US" sz="2400" b="0" i="1" dirty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𝐴𝑝𝑝𝑙</m:t>
                            </m:r>
                            <m:sSub>
                              <m:sSubPr>
                                <m:ctrlPr>
                                  <a:rPr lang="en-US" sz="2400" b="0" i="1" dirty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dirty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b>
                                <m:r>
                                  <a:rPr lang="en-US" sz="2400" b="0" i="1" dirty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b="0" i="1" dirty="0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𝐴𝑝𝑝𝑙</m:t>
                            </m:r>
                            <m:sSub>
                              <m:sSubPr>
                                <m:ctrlPr>
                                  <a:rPr lang="en-US" sz="2400" b="0" i="1" dirty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dirty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b>
                                <m:r>
                                  <a:rPr lang="en-US" sz="2400" b="0" i="1" dirty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b="0" dirty="0">
                    <a:solidFill>
                      <a:srgbClr val="7030A0"/>
                    </a:solidFill>
                  </a:rPr>
                  <a:t> </a:t>
                </a:r>
              </a:p>
              <a:p>
                <a:endParaRPr lang="en-US" sz="400" b="0" dirty="0">
                  <a:solidFill>
                    <a:srgbClr val="7030A0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Things</a:t>
                </a: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Countable</a:t>
                </a: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“The” apple, “an” apple</a:t>
                </a:r>
              </a:p>
              <a:p>
                <a:endParaRPr lang="en-US" sz="400" dirty="0">
                  <a:solidFill>
                    <a:schemeClr val="tx1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Stuff</a:t>
                </a: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More of a mass</a:t>
                </a: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“Some” water </a:t>
                </a:r>
              </a:p>
              <a:p>
                <a:pPr marL="457200" indent="-457200">
                  <a:buFont typeface="Wingdings" panose="05000000000000000000" pitchFamily="2" charset="2"/>
                  <a:buChar char="§"/>
                </a:pPr>
                <a:r>
                  <a:rPr lang="en-US" b="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𝐵𝑢𝑡𝑡𝑒𝑟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∧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𝑃𝑎𝑟𝑡𝑂𝑓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𝐵𝑢𝑡𝑡𝑒𝑟</m:t>
                    </m:r>
                  </m:oMath>
                </a14:m>
                <a:r>
                  <a:rPr lang="en-US" sz="2400" b="0" dirty="0">
                    <a:solidFill>
                      <a:srgbClr val="7030A0"/>
                    </a:solidFill>
                  </a:rPr>
                  <a:t> 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574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0E6816C-6E71-4BBD-9B50-789CFD185EEF}"/>
                  </a:ext>
                </a:extLst>
              </p14:cNvPr>
              <p14:cNvContentPartPr/>
              <p14:nvPr/>
            </p14:nvContentPartPr>
            <p14:xfrm>
              <a:off x="1079640" y="6117840"/>
              <a:ext cx="5639040" cy="3096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0E6816C-6E71-4BBD-9B50-789CFD185E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0280" y="6108480"/>
                <a:ext cx="5657760" cy="32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7556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57CD44-6720-40C8-A654-D78EF14D5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975" y="170770"/>
            <a:ext cx="6392990" cy="32582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CAB4C-F328-45A7-A847-3AF0BA4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How to handle </a:t>
                </a:r>
                <a:r>
                  <a:rPr lang="en-US" dirty="0" err="1"/>
                  <a:t>fluents</a:t>
                </a:r>
                <a:r>
                  <a:rPr lang="en-US" dirty="0"/>
                  <a:t>?</a:t>
                </a:r>
              </a:p>
              <a:p>
                <a:endParaRPr lang="en-US" sz="400" i="1" dirty="0">
                  <a:solidFill>
                    <a:srgbClr val="7030A0"/>
                  </a:solidFill>
                  <a:latin typeface="Cambria Math" panose="02040503050406030204" pitchFamily="18" charset="0"/>
                </a:endParaRPr>
              </a:p>
              <a:p>
                <a:endParaRPr lang="en-US" sz="400" i="1" dirty="0">
                  <a:solidFill>
                    <a:srgbClr val="7030A0"/>
                  </a:solidFill>
                  <a:latin typeface="Cambria Math" panose="02040503050406030204" pitchFamily="18" charset="0"/>
                </a:endParaRPr>
              </a:p>
              <a:p>
                <a:endParaRPr lang="en-US" sz="400" i="1" dirty="0">
                  <a:solidFill>
                    <a:srgbClr val="7030A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𝑟𝑒𝑠𝑖𝑑𝑒𝑛𝑡</m:t>
                    </m:r>
                    <m:d>
                      <m:dPr>
                        <m:ctrlP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𝑈𝑆𝐴</m:t>
                        </m:r>
                      </m:e>
                    </m:d>
                  </m:oMath>
                </a14:m>
                <a:r>
                  <a:rPr lang="en-US" b="0" dirty="0">
                    <a:solidFill>
                      <a:srgbClr val="7030A0"/>
                    </a:solidFill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𝑃𝑟𝑒𝑠𝑖𝑑𝑒𝑛𝑡</m:t>
                    </m:r>
                    <m:d>
                      <m:dPr>
                        <m:ctrlPr>
                          <a:rPr lang="en-US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𝑈𝑆𝐴</m:t>
                        </m:r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7030A0"/>
                    </a:solidFill>
                  </a:rPr>
                  <a:t> </a:t>
                </a:r>
              </a:p>
              <a:p>
                <a:endParaRPr lang="en-US" i="1" dirty="0">
                  <a:solidFill>
                    <a:srgbClr val="7030A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( 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𝐸𝑞𝑢𝑎𝑙𝑠</m:t>
                    </m:r>
                    <m:d>
                      <m:dPr>
                        <m:ctrlP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𝑃𝑟𝑒𝑠𝑖𝑑𝑒𝑛𝑡</m:t>
                        </m:r>
                        <m:d>
                          <m:dPr>
                            <m:ctrlP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  <m:t>𝑈𝑆𝐴</m:t>
                            </m:r>
                          </m:e>
                        </m:d>
                        <m: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𝐺𝑒𝑜𝑟𝑔𝑒𝑊𝑎𝑠h𝑖𝑛𝑔𝑡𝑜𝑛</m:t>
                        </m:r>
                      </m:e>
                    </m:d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𝐴𝐷</m:t>
                    </m:r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1790)</m:t>
                    </m:r>
                  </m:oMath>
                </a14:m>
                <a:r>
                  <a:rPr lang="en-US" dirty="0">
                    <a:solidFill>
                      <a:srgbClr val="7030A0"/>
                    </a:solidFill>
                  </a:rPr>
                  <a:t> 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000106B-990E-4E0D-BC65-3485D7672E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 t="-5090" b="-47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78F0991D-C3C1-43C5-BB0A-13C4EDE028EF}"/>
              </a:ext>
            </a:extLst>
          </p:cNvPr>
          <p:cNvSpPr/>
          <p:nvPr/>
        </p:nvSpPr>
        <p:spPr>
          <a:xfrm>
            <a:off x="163789" y="6320322"/>
            <a:ext cx="1861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AIMA, Figure 12.3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6204B8A-FF11-4320-903E-EE13DD325BFF}"/>
                  </a:ext>
                </a:extLst>
              </p14:cNvPr>
              <p14:cNvContentPartPr/>
              <p14:nvPr/>
            </p14:nvContentPartPr>
            <p14:xfrm>
              <a:off x="537120" y="172080"/>
              <a:ext cx="7810920" cy="43974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6204B8A-FF11-4320-903E-EE13DD325BF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7760" y="162720"/>
                <a:ext cx="7829640" cy="441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0980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AB4C-F328-45A7-A847-3AF0BA4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00106B-990E-4E0D-BC65-3485D7672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handle time?</a:t>
            </a:r>
          </a:p>
          <a:p>
            <a:endParaRPr lang="en-US" sz="400" i="1" dirty="0">
              <a:solidFill>
                <a:srgbClr val="7030A0"/>
              </a:solidFill>
              <a:latin typeface="Cambria Math" panose="02040503050406030204" pitchFamily="18" charset="0"/>
            </a:endParaRPr>
          </a:p>
          <a:p>
            <a:r>
              <a:rPr lang="en-US" sz="2400" b="0" dirty="0">
                <a:solidFill>
                  <a:srgbClr val="7030A0"/>
                </a:solidFill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9E7CDB-1593-46C8-9CC3-7839C1717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524" y="1828799"/>
            <a:ext cx="9006951" cy="40066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37E64BF-A7A6-4172-AECE-560C17C5D355}"/>
              </a:ext>
            </a:extLst>
          </p:cNvPr>
          <p:cNvSpPr/>
          <p:nvPr/>
        </p:nvSpPr>
        <p:spPr>
          <a:xfrm>
            <a:off x="163789" y="6320322"/>
            <a:ext cx="1861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AIMA, Figure 12.2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4102C88-9A8E-4D85-98C6-98B3F54EC6B0}"/>
                  </a:ext>
                </a:extLst>
              </p14:cNvPr>
              <p14:cNvContentPartPr/>
              <p14:nvPr/>
            </p14:nvContentPartPr>
            <p14:xfrm>
              <a:off x="1181160" y="3338640"/>
              <a:ext cx="9709560" cy="25189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4102C88-9A8E-4D85-98C6-98B3F54EC6B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71800" y="3329280"/>
                <a:ext cx="9728280" cy="253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3958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" descr="C:\Temp\ketrina\Today.png">
            <a:extLst>
              <a:ext uri="{FF2B5EF4-FFF2-40B4-BE49-F238E27FC236}">
                <a16:creationId xmlns:a16="http://schemas.microsoft.com/office/drawing/2014/main" id="{6896AB43-BEDD-4686-8D79-290D1749A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36861" y="2057399"/>
            <a:ext cx="2918277" cy="3267076"/>
          </a:xfrm>
          <a:prstGeom prst="rect">
            <a:avLst/>
          </a:prstGeom>
          <a:noFill/>
        </p:spPr>
      </p:pic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279401"/>
            <a:ext cx="12192000" cy="1470025"/>
          </a:xfrm>
        </p:spPr>
        <p:txBody>
          <a:bodyPr>
            <a:normAutofit/>
          </a:bodyPr>
          <a:lstStyle/>
          <a:p>
            <a:r>
              <a:rPr lang="en-US" sz="4400" dirty="0"/>
              <a:t>AI: Representation and Problem Solving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12192000" cy="1524000"/>
          </a:xfrm>
        </p:spPr>
        <p:txBody>
          <a:bodyPr/>
          <a:lstStyle/>
          <a:p>
            <a:pPr eaLnBrk="1" hangingPunct="1"/>
            <a:r>
              <a:rPr lang="en-US" sz="4267" dirty="0"/>
              <a:t>Knowledge Representation</a:t>
            </a:r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0" y="5562600"/>
            <a:ext cx="12192000" cy="892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9" tIns="45719" rIns="91439" bIns="4571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/>
              <a:t>Instructors: Pat Virtue &amp; Stephanie Rosenthal</a:t>
            </a:r>
          </a:p>
          <a:p>
            <a:pPr algn="ctr">
              <a:spcBef>
                <a:spcPct val="50000"/>
              </a:spcBef>
            </a:pPr>
            <a:r>
              <a:rPr lang="en-US" sz="1867" dirty="0"/>
              <a:t>Slide credits: CMU AI, especially Tom Mitchell (NELL)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3F37207-D7BF-49E0-B584-6B86DF26F15E}"/>
                  </a:ext>
                </a:extLst>
              </p14:cNvPr>
              <p14:cNvContentPartPr/>
              <p14:nvPr/>
            </p14:nvContentPartPr>
            <p14:xfrm>
              <a:off x="10539720" y="5659560"/>
              <a:ext cx="549000" cy="716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3F37207-D7BF-49E0-B584-6B86DF26F15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30360" y="5650200"/>
                <a:ext cx="567720" cy="73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40557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56F4-0FFF-4A6E-BDB1-D3B7D1658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486AC-AC7B-430F-984E-AAE43DEA6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039539"/>
          </a:xfrm>
        </p:spPr>
        <p:txBody>
          <a:bodyPr/>
          <a:lstStyle/>
          <a:p>
            <a:r>
              <a:rPr lang="en-US" dirty="0"/>
              <a:t>A graphical representation for some types of knowledge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Once viewed as an “alternative” to logic (it’s not really)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The IS-A relation often forms the backbone of a semantic network</a:t>
            </a:r>
          </a:p>
          <a:p>
            <a:endParaRPr lang="en-US" dirty="0"/>
          </a:p>
        </p:txBody>
      </p:sp>
      <p:sp>
        <p:nvSpPr>
          <p:cNvPr id="4" name="Google Shape;107;p20">
            <a:extLst>
              <a:ext uri="{FF2B5EF4-FFF2-40B4-BE49-F238E27FC236}">
                <a16:creationId xmlns:a16="http://schemas.microsoft.com/office/drawing/2014/main" id="{2448DEE1-4EB4-4310-A080-2989D6AC9878}"/>
              </a:ext>
            </a:extLst>
          </p:cNvPr>
          <p:cNvSpPr txBox="1"/>
          <p:nvPr/>
        </p:nvSpPr>
        <p:spPr>
          <a:xfrm>
            <a:off x="1407412" y="6124531"/>
            <a:ext cx="1772399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800"/>
              <a:t>Clyde</a:t>
            </a:r>
            <a:endParaRPr sz="2800"/>
          </a:p>
        </p:txBody>
      </p:sp>
      <p:sp>
        <p:nvSpPr>
          <p:cNvPr id="5" name="Google Shape;108;p20">
            <a:extLst>
              <a:ext uri="{FF2B5EF4-FFF2-40B4-BE49-F238E27FC236}">
                <a16:creationId xmlns:a16="http://schemas.microsoft.com/office/drawing/2014/main" id="{0EB54C86-DC12-4E0E-83D9-C058C7EA959D}"/>
              </a:ext>
            </a:extLst>
          </p:cNvPr>
          <p:cNvSpPr txBox="1"/>
          <p:nvPr/>
        </p:nvSpPr>
        <p:spPr>
          <a:xfrm>
            <a:off x="1407412" y="4932613"/>
            <a:ext cx="1772399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800"/>
              <a:t>Elephant</a:t>
            </a:r>
            <a:endParaRPr sz="2800"/>
          </a:p>
        </p:txBody>
      </p:sp>
      <p:sp>
        <p:nvSpPr>
          <p:cNvPr id="6" name="Google Shape;109;p20">
            <a:extLst>
              <a:ext uri="{FF2B5EF4-FFF2-40B4-BE49-F238E27FC236}">
                <a16:creationId xmlns:a16="http://schemas.microsoft.com/office/drawing/2014/main" id="{474F5D36-21B6-4F60-BF16-E35FC72A94B6}"/>
              </a:ext>
            </a:extLst>
          </p:cNvPr>
          <p:cNvSpPr txBox="1"/>
          <p:nvPr/>
        </p:nvSpPr>
        <p:spPr>
          <a:xfrm>
            <a:off x="1407412" y="3811317"/>
            <a:ext cx="1772399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800"/>
              <a:t>Mammal</a:t>
            </a:r>
            <a:endParaRPr sz="2800"/>
          </a:p>
        </p:txBody>
      </p:sp>
      <p:sp>
        <p:nvSpPr>
          <p:cNvPr id="7" name="Google Shape;110;p20">
            <a:extLst>
              <a:ext uri="{FF2B5EF4-FFF2-40B4-BE49-F238E27FC236}">
                <a16:creationId xmlns:a16="http://schemas.microsoft.com/office/drawing/2014/main" id="{3D5424A2-E2E7-49DE-B100-AE8CDC3CAADB}"/>
              </a:ext>
            </a:extLst>
          </p:cNvPr>
          <p:cNvSpPr txBox="1"/>
          <p:nvPr/>
        </p:nvSpPr>
        <p:spPr>
          <a:xfrm>
            <a:off x="1260585" y="2658717"/>
            <a:ext cx="2184874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800" dirty="0"/>
              <a:t>Vertebrate</a:t>
            </a:r>
            <a:endParaRPr sz="2800" dirty="0"/>
          </a:p>
        </p:txBody>
      </p:sp>
      <p:sp>
        <p:nvSpPr>
          <p:cNvPr id="8" name="Google Shape;111;p20">
            <a:extLst>
              <a:ext uri="{FF2B5EF4-FFF2-40B4-BE49-F238E27FC236}">
                <a16:creationId xmlns:a16="http://schemas.microsoft.com/office/drawing/2014/main" id="{3378F80B-8883-44CF-89A3-3296278BBF7F}"/>
              </a:ext>
            </a:extLst>
          </p:cNvPr>
          <p:cNvSpPr/>
          <p:nvPr/>
        </p:nvSpPr>
        <p:spPr>
          <a:xfrm>
            <a:off x="1984513" y="5615027"/>
            <a:ext cx="307442" cy="4940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800"/>
          </a:p>
        </p:txBody>
      </p:sp>
      <p:sp>
        <p:nvSpPr>
          <p:cNvPr id="9" name="Google Shape;112;p20">
            <a:extLst>
              <a:ext uri="{FF2B5EF4-FFF2-40B4-BE49-F238E27FC236}">
                <a16:creationId xmlns:a16="http://schemas.microsoft.com/office/drawing/2014/main" id="{A1D5F810-E959-4D97-8C44-8B65FD61502B}"/>
              </a:ext>
            </a:extLst>
          </p:cNvPr>
          <p:cNvSpPr/>
          <p:nvPr/>
        </p:nvSpPr>
        <p:spPr>
          <a:xfrm>
            <a:off x="1984513" y="4419413"/>
            <a:ext cx="307442" cy="4940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800"/>
          </a:p>
        </p:txBody>
      </p:sp>
      <p:sp>
        <p:nvSpPr>
          <p:cNvPr id="10" name="Google Shape;113;p20">
            <a:extLst>
              <a:ext uri="{FF2B5EF4-FFF2-40B4-BE49-F238E27FC236}">
                <a16:creationId xmlns:a16="http://schemas.microsoft.com/office/drawing/2014/main" id="{4AAEEFD8-5276-452A-97B6-4F51EBD8D0D1}"/>
              </a:ext>
            </a:extLst>
          </p:cNvPr>
          <p:cNvSpPr/>
          <p:nvPr/>
        </p:nvSpPr>
        <p:spPr>
          <a:xfrm>
            <a:off x="1965668" y="3294935"/>
            <a:ext cx="307442" cy="4940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800"/>
          </a:p>
        </p:txBody>
      </p:sp>
      <p:sp>
        <p:nvSpPr>
          <p:cNvPr id="11" name="Google Shape;114;p20">
            <a:extLst>
              <a:ext uri="{FF2B5EF4-FFF2-40B4-BE49-F238E27FC236}">
                <a16:creationId xmlns:a16="http://schemas.microsoft.com/office/drawing/2014/main" id="{F20A2A8E-A3FC-41E3-8680-EE625B787B49}"/>
              </a:ext>
            </a:extLst>
          </p:cNvPr>
          <p:cNvSpPr txBox="1"/>
          <p:nvPr/>
        </p:nvSpPr>
        <p:spPr>
          <a:xfrm>
            <a:off x="2353022" y="5630531"/>
            <a:ext cx="2023036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800" dirty="0"/>
              <a:t>InstanceOf</a:t>
            </a:r>
            <a:endParaRPr sz="2800" dirty="0"/>
          </a:p>
        </p:txBody>
      </p:sp>
      <p:sp>
        <p:nvSpPr>
          <p:cNvPr id="12" name="Google Shape;115;p20">
            <a:extLst>
              <a:ext uri="{FF2B5EF4-FFF2-40B4-BE49-F238E27FC236}">
                <a16:creationId xmlns:a16="http://schemas.microsoft.com/office/drawing/2014/main" id="{CF0E8128-5CE5-4FD5-A0EB-3A81DB04413B}"/>
              </a:ext>
            </a:extLst>
          </p:cNvPr>
          <p:cNvSpPr txBox="1"/>
          <p:nvPr/>
        </p:nvSpPr>
        <p:spPr>
          <a:xfrm>
            <a:off x="2157079" y="4441795"/>
            <a:ext cx="2023036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800"/>
              <a:t>IS-A</a:t>
            </a:r>
            <a:endParaRPr sz="2800"/>
          </a:p>
        </p:txBody>
      </p:sp>
      <p:sp>
        <p:nvSpPr>
          <p:cNvPr id="13" name="Google Shape;116;p20">
            <a:extLst>
              <a:ext uri="{FF2B5EF4-FFF2-40B4-BE49-F238E27FC236}">
                <a16:creationId xmlns:a16="http://schemas.microsoft.com/office/drawing/2014/main" id="{AB7E562C-DC69-4C38-8261-12459790DEF5}"/>
              </a:ext>
            </a:extLst>
          </p:cNvPr>
          <p:cNvSpPr txBox="1"/>
          <p:nvPr/>
        </p:nvSpPr>
        <p:spPr>
          <a:xfrm>
            <a:off x="2138234" y="3317317"/>
            <a:ext cx="2023036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800"/>
              <a:t>IS-A</a:t>
            </a:r>
            <a:endParaRPr sz="28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6F4AB7-702D-4172-A402-1789CD6E2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544" y="3257432"/>
            <a:ext cx="6686550" cy="311409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8DDAD6DD-AF68-4FBD-8F88-4D87CA716282}"/>
                  </a:ext>
                </a:extLst>
              </p14:cNvPr>
              <p14:cNvContentPartPr/>
              <p14:nvPr/>
            </p14:nvContentPartPr>
            <p14:xfrm>
              <a:off x="7839720" y="4535280"/>
              <a:ext cx="1055880" cy="5263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8DDAD6DD-AF68-4FBD-8F88-4D87CA71628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30360" y="4525920"/>
                <a:ext cx="1074600" cy="54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540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56F4-0FFF-4A6E-BDB1-D3B7D1658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486AC-AC7B-430F-984E-AAE43DEA6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039539"/>
          </a:xfrm>
        </p:spPr>
        <p:txBody>
          <a:bodyPr/>
          <a:lstStyle/>
          <a:p>
            <a:r>
              <a:rPr lang="en-US" dirty="0"/>
              <a:t>Reasoning with default information</a:t>
            </a:r>
          </a:p>
          <a:p>
            <a:endParaRPr lang="en-US" dirty="0"/>
          </a:p>
        </p:txBody>
      </p:sp>
      <p:pic>
        <p:nvPicPr>
          <p:cNvPr id="15" name="Picture 14" descr="2236_1096997179213_2218_n.jpg">
            <a:extLst>
              <a:ext uri="{FF2B5EF4-FFF2-40B4-BE49-F238E27FC236}">
                <a16:creationId xmlns:a16="http://schemas.microsoft.com/office/drawing/2014/main" id="{17728B63-31F2-44F4-95CC-D61650D56C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123" t="10204" r="7647" b="-10204"/>
          <a:stretch/>
        </p:blipFill>
        <p:spPr>
          <a:xfrm>
            <a:off x="729343" y="2123621"/>
            <a:ext cx="3342648" cy="3621202"/>
          </a:xfrm>
          <a:prstGeom prst="rect">
            <a:avLst/>
          </a:prstGeom>
        </p:spPr>
      </p:pic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6919830E-C7B8-47B5-83C5-C4A3D2189D35}"/>
              </a:ext>
            </a:extLst>
          </p:cNvPr>
          <p:cNvSpPr txBox="1">
            <a:spLocks/>
          </p:cNvSpPr>
          <p:nvPr/>
        </p:nvSpPr>
        <p:spPr>
          <a:xfrm>
            <a:off x="5025295" y="2244411"/>
            <a:ext cx="2835224" cy="18166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60375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4213" indent="-223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Dog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Barks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Has Fur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Has four legs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4B48A82A-81EC-40CA-8486-FB4D5AA5545F}"/>
              </a:ext>
            </a:extLst>
          </p:cNvPr>
          <p:cNvSpPr txBox="1">
            <a:spLocks/>
          </p:cNvSpPr>
          <p:nvPr/>
        </p:nvSpPr>
        <p:spPr bwMode="auto">
          <a:xfrm>
            <a:off x="7860519" y="2123621"/>
            <a:ext cx="1945318" cy="181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  <a:noAutofit/>
          </a:bodyPr>
          <a:lstStyle>
            <a:lvl1pPr marL="257168" indent="-25716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557199" indent="-21430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100">
                <a:solidFill>
                  <a:schemeClr val="tx1"/>
                </a:solidFill>
                <a:latin typeface="Calibri" pitchFamily="34" charset="0"/>
              </a:defRPr>
            </a:lvl2pPr>
            <a:lvl3pPr marL="857228" indent="-17144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</a:defRPr>
            </a:lvl3pPr>
            <a:lvl4pPr marL="1200120" indent="-17144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Calibri" pitchFamily="34" charset="0"/>
              </a:defRPr>
            </a:lvl4pPr>
            <a:lvl5pPr marL="1543012" indent="-17144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Calibri" pitchFamily="34" charset="0"/>
              </a:defRPr>
            </a:lvl5pPr>
            <a:lvl6pPr marL="1885903" indent="-171446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+mn-lt"/>
              </a:defRPr>
            </a:lvl6pPr>
            <a:lvl7pPr marL="2228795" indent="-171446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+mn-lt"/>
              </a:defRPr>
            </a:lvl7pPr>
            <a:lvl8pPr marL="2571686" indent="-171446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+mn-lt"/>
              </a:defRPr>
            </a:lvl8pPr>
            <a:lvl9pPr marL="2914577" indent="-171446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Buster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EC1BB65-6368-464F-AC02-33C9D1A0A73B}"/>
                  </a:ext>
                </a:extLst>
              </p14:cNvPr>
              <p14:cNvContentPartPr/>
              <p14:nvPr/>
            </p14:nvContentPartPr>
            <p14:xfrm>
              <a:off x="8328600" y="2742480"/>
              <a:ext cx="1340280" cy="14295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EC1BB65-6368-464F-AC02-33C9D1A0A73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19240" y="2733120"/>
                <a:ext cx="1359000" cy="14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04761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56F4-0FFF-4A6E-BDB1-D3B7D1658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486AC-AC7B-430F-984E-AAE43DEA6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039539"/>
          </a:xfrm>
        </p:spPr>
        <p:txBody>
          <a:bodyPr/>
          <a:lstStyle/>
          <a:p>
            <a:r>
              <a:rPr lang="en-US" dirty="0"/>
              <a:t>Reasoning with default information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2D8813-BCF5-4B3E-9444-3C8720160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012" y="1860947"/>
            <a:ext cx="6897557" cy="48482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7C28197-6DFC-4A16-BE00-F3FD83577A8B}"/>
                  </a:ext>
                </a:extLst>
              </p14:cNvPr>
              <p14:cNvContentPartPr/>
              <p14:nvPr/>
            </p14:nvContentPartPr>
            <p14:xfrm>
              <a:off x="5341680" y="2767320"/>
              <a:ext cx="4024800" cy="36342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7C28197-6DFC-4A16-BE00-F3FD83577A8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32320" y="2757960"/>
                <a:ext cx="4043520" cy="365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01746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43720-AC60-4AC1-BB2A-6E749B807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Input, More Input!</a:t>
            </a:r>
          </a:p>
        </p:txBody>
      </p:sp>
      <p:pic>
        <p:nvPicPr>
          <p:cNvPr id="6146" name="Picture 2" descr="Image result for short circuit">
            <a:extLst>
              <a:ext uri="{FF2B5EF4-FFF2-40B4-BE49-F238E27FC236}">
                <a16:creationId xmlns:a16="http://schemas.microsoft.com/office/drawing/2014/main" id="{F547EAEE-80A7-42EC-A80C-06CA63CA6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474" y="1233067"/>
            <a:ext cx="3505201" cy="525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799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0A9D9-F048-4CF8-AA63-D11D12407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Representation in the Wild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F256D-6EB5-4047-9010-5C46BB569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WordNet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ImageNet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Wikimedia: Wikipedia, </a:t>
            </a:r>
            <a:r>
              <a:rPr lang="en-US" dirty="0" err="1"/>
              <a:t>WikiData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Google Knowledge Graph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Schema.org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The “Semantic Web”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NELL: Never Ending Language Learning</a:t>
            </a:r>
          </a:p>
        </p:txBody>
      </p:sp>
    </p:spTree>
    <p:extLst>
      <p:ext uri="{BB962C8B-B14F-4D97-AF65-F5344CB8AC3E}">
        <p14:creationId xmlns:p14="http://schemas.microsoft.com/office/powerpoint/2010/main" val="1243853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Knowledge panels in</a:t>
            </a:r>
            <a:br>
              <a:rPr lang="en"/>
            </a:br>
            <a:r>
              <a:rPr lang="en"/>
              <a:t>Google search results</a:t>
            </a: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fld id="{00000000-1234-1234-1234-123412341234}" type="slidenum">
              <a:rPr lang="en"/>
              <a:pPr algn="r"/>
              <a:t>25</a:t>
            </a:fld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680400" cy="512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endParaRPr dirty="0"/>
          </a:p>
          <a:p>
            <a:pPr marL="0" indent="0">
              <a:spcBef>
                <a:spcPts val="2133"/>
              </a:spcBef>
              <a:buNone/>
            </a:pPr>
            <a:r>
              <a:rPr lang="en" dirty="0"/>
              <a:t>The panels are generated from what’s called the </a:t>
            </a:r>
            <a:r>
              <a:rPr lang="en" b="1" dirty="0"/>
              <a:t>Google Knowledge Graph</a:t>
            </a:r>
            <a:r>
              <a:rPr lang="en" dirty="0"/>
              <a:t>.</a:t>
            </a:r>
            <a:endParaRPr dirty="0"/>
          </a:p>
          <a:p>
            <a:pPr marL="0" indent="0">
              <a:spcBef>
                <a:spcPts val="2133"/>
              </a:spcBef>
              <a:buNone/>
            </a:pPr>
            <a:r>
              <a:rPr lang="en" dirty="0"/>
              <a:t>Data comes from Wikipedia, CIA World Factbook, and other online sources.</a:t>
            </a: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dirty="0"/>
              <a:t>As of Oct. 2016, held 70 billion facts.</a:t>
            </a:r>
            <a:endParaRPr dirty="0"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9267" y="197201"/>
            <a:ext cx="5137100" cy="6559201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8EB7B46-D112-4F33-BAAF-8DC071A79D12}"/>
                  </a:ext>
                </a:extLst>
              </p14:cNvPr>
              <p14:cNvContentPartPr/>
              <p14:nvPr/>
            </p14:nvContentPartPr>
            <p14:xfrm>
              <a:off x="6509880" y="2666880"/>
              <a:ext cx="4402440" cy="20289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8EB7B46-D112-4F33-BAAF-8DC071A79D1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0520" y="2657520"/>
                <a:ext cx="4421160" cy="2047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Google Knowledge Graph API Access</a:t>
            </a:r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415600" y="1435033"/>
            <a:ext cx="11360800" cy="542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import json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import urllib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api_key = open('.api_key').read()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query = </a:t>
            </a:r>
            <a:r>
              <a:rPr lang="en" sz="1867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'Taylor Swift'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service_url = '</a:t>
            </a:r>
            <a:r>
              <a:rPr lang="en" sz="1867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https://kgsearch.googleapis.com/v1/entities:search</a:t>
            </a: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'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params = {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    'query': query,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    'limit': 10,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    'indent': True,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    'key': api_key,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67"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2133"/>
              </a:spcBef>
              <a:buClr>
                <a:schemeClr val="dk1"/>
              </a:buClr>
              <a:buSzPts val="1100"/>
              <a:buNone/>
            </a:pP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url = service_url + '?' + urllib.urlencode(params)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response = json.loads(urllib.urlopen(url).read())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for element in response['itemListElement']:</a:t>
            </a:r>
            <a:br>
              <a:rPr lang="en" sz="1867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latin typeface="Courier New"/>
                <a:ea typeface="Courier New"/>
                <a:cs typeface="Courier New"/>
                <a:sym typeface="Courier New"/>
              </a:rPr>
              <a:t>  print element['result']['name'] + ' (' + str(element['resultScore']) + ')'</a:t>
            </a:r>
            <a:endParaRPr sz="1867"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sz="1867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fld id="{00000000-1234-1234-1234-123412341234}" type="slidenum">
              <a:rPr lang="en"/>
              <a:pPr algn="r"/>
              <a:t>26</a:t>
            </a:fld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2BC5C85-07A2-438A-99BB-2A0B5F896536}"/>
                  </a:ext>
                </a:extLst>
              </p14:cNvPr>
              <p14:cNvContentPartPr/>
              <p14:nvPr/>
            </p14:nvContentPartPr>
            <p14:xfrm>
              <a:off x="709920" y="5383080"/>
              <a:ext cx="2064240" cy="4168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2BC5C85-07A2-438A-99BB-2A0B5F89653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0560" y="5373720"/>
                <a:ext cx="2082960" cy="435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289700" y="5688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Partial result</a:t>
            </a:r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289700" y="1512133"/>
            <a:ext cx="11360800" cy="526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{ "@type": "EntitySearchResult",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"result": {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"@id": "kg:/m/0dl567",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"name": </a:t>
            </a:r>
            <a:r>
              <a:rPr lang="en" sz="1867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"Taylor Swift"</a:t>
            </a: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"@type": [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en" sz="1867">
                <a:solidFill>
                  <a:srgbClr val="B45F06"/>
                </a:solidFill>
                <a:latin typeface="Courier New"/>
                <a:ea typeface="Courier New"/>
                <a:cs typeface="Courier New"/>
                <a:sym typeface="Courier New"/>
              </a:rPr>
              <a:t>"Thing"</a:t>
            </a: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en" sz="1867">
                <a:solidFill>
                  <a:srgbClr val="B45F06"/>
                </a:solidFill>
                <a:latin typeface="Courier New"/>
                <a:ea typeface="Courier New"/>
                <a:cs typeface="Courier New"/>
                <a:sym typeface="Courier New"/>
              </a:rPr>
              <a:t>"Person"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"description": "Singer-songwriter",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"image": {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"contentUrl": "</a:t>
            </a:r>
            <a:r>
              <a:rPr lang="en" sz="1867" u="sng">
                <a:solidFill>
                  <a:srgbClr val="3C78D8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https://t1.gstatic.com/images?q=tbn:ANd9GcQm</a:t>
            </a: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...",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"url": "https://en.wikipedia.org/wiki/Taylor_Swift",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"license": "</a:t>
            </a:r>
            <a:r>
              <a:rPr lang="en" sz="1867" u="sng">
                <a:solidFill>
                  <a:srgbClr val="3C78D8"/>
                </a:solidFill>
                <a:latin typeface="Courier New"/>
                <a:ea typeface="Courier New"/>
                <a:cs typeface="Courier New"/>
                <a:sym typeface="Courier New"/>
                <a:hlinkClick r:id="rId4"/>
              </a:rPr>
              <a:t>http://creativecommons.org/licenses/by-sa/2.0</a:t>
            </a: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},</a:t>
            </a:r>
            <a:b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867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      "detailedDescription": { ...</a:t>
            </a:r>
            <a:endParaRPr sz="1867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ldNum" idx="12"/>
          </p:nvPr>
        </p:nvSpPr>
        <p:spPr>
          <a:xfrm>
            <a:off x="11170711" y="61931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fld id="{00000000-1234-1234-1234-123412341234}" type="slidenum">
              <a:rPr lang="en"/>
              <a:pPr algn="r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“Person”</a:t>
            </a:r>
            <a:br>
              <a:rPr lang="en"/>
            </a:br>
            <a:r>
              <a:rPr lang="en"/>
              <a:t>schema</a:t>
            </a:r>
            <a:endParaRPr/>
          </a:p>
          <a:p>
            <a:r>
              <a:rPr lang="en"/>
              <a:t>at schema.org</a:t>
            </a:r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endParaRPr/>
          </a:p>
          <a:p>
            <a:pPr marL="0" indent="0">
              <a:spcBef>
                <a:spcPts val="2133"/>
              </a:spcBef>
              <a:buNone/>
            </a:pPr>
            <a:endParaRPr/>
          </a:p>
          <a:p>
            <a:pPr marL="0" indent="0">
              <a:spcBef>
                <a:spcPts val="3200"/>
              </a:spcBef>
              <a:buClr>
                <a:schemeClr val="dk1"/>
              </a:buClr>
              <a:buSzPts val="1100"/>
              <a:buNone/>
            </a:pPr>
            <a:r>
              <a:rPr lang="en" sz="3067" b="1">
                <a:solidFill>
                  <a:schemeClr val="dk1"/>
                </a:solidFill>
              </a:rPr>
              <a:t>Person</a:t>
            </a:r>
            <a:endParaRPr sz="3067" b="1">
              <a:solidFill>
                <a:schemeClr val="dk1"/>
              </a:solidFill>
            </a:endParaRPr>
          </a:p>
          <a:p>
            <a:pPr marL="0" indent="0">
              <a:spcBef>
                <a:spcPts val="800"/>
              </a:spcBef>
              <a:buClr>
                <a:schemeClr val="dk1"/>
              </a:buClr>
              <a:buSzPts val="1100"/>
              <a:buNone/>
            </a:pPr>
            <a:r>
              <a:rPr lang="en" sz="1467">
                <a:solidFill>
                  <a:schemeClr val="dk1"/>
                </a:solidFill>
              </a:rPr>
              <a:t>Canonical URL: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467" u="sng">
                <a:solidFill>
                  <a:schemeClr val="hlink"/>
                </a:solidFill>
                <a:hlinkClick r:id="rId3"/>
              </a:rPr>
              <a:t>http://schema.org/Person</a:t>
            </a:r>
            <a:endParaRPr sz="1467" u="sng">
              <a:solidFill>
                <a:schemeClr val="hlink"/>
              </a:solidFill>
              <a:hlinkClick r:id="rId3"/>
            </a:endParaRPr>
          </a:p>
          <a:p>
            <a:pPr marL="0" indent="0">
              <a:spcBef>
                <a:spcPts val="1600"/>
              </a:spcBef>
              <a:buClr>
                <a:schemeClr val="dk1"/>
              </a:buClr>
              <a:buSzPts val="1100"/>
              <a:buNone/>
            </a:pPr>
            <a:r>
              <a:rPr lang="en" sz="1467" b="1" u="sng">
                <a:solidFill>
                  <a:schemeClr val="hlink"/>
                </a:solidFill>
                <a:hlinkClick r:id="rId4"/>
              </a:rPr>
              <a:t>Thing</a:t>
            </a:r>
            <a:r>
              <a:rPr lang="en" sz="1467" b="1">
                <a:solidFill>
                  <a:schemeClr val="dk1"/>
                </a:solidFill>
              </a:rPr>
              <a:t> &gt;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467" b="1" u="sng">
                <a:solidFill>
                  <a:schemeClr val="hlink"/>
                </a:solidFill>
                <a:hlinkClick r:id="rId5"/>
              </a:rPr>
              <a:t>Person</a:t>
            </a:r>
            <a:endParaRPr sz="1467" b="1" u="sng">
              <a:solidFill>
                <a:schemeClr val="hlink"/>
              </a:solidFill>
              <a:hlinkClick r:id="rId5"/>
            </a:endParaRPr>
          </a:p>
          <a:p>
            <a:pPr marL="0" indent="0">
              <a:spcBef>
                <a:spcPts val="267"/>
              </a:spcBef>
              <a:buClr>
                <a:schemeClr val="dk1"/>
              </a:buClr>
              <a:buSzPts val="1100"/>
              <a:buNone/>
            </a:pPr>
            <a:r>
              <a:rPr lang="en" sz="1467">
                <a:solidFill>
                  <a:schemeClr val="dk1"/>
                </a:solidFill>
              </a:rPr>
              <a:t>A person (alive, dead, undead, or fictional).</a:t>
            </a:r>
            <a:endParaRPr sz="1467">
              <a:solidFill>
                <a:schemeClr val="dk1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endParaRPr sz="1467">
              <a:solidFill>
                <a:schemeClr val="dk1"/>
              </a:solidFill>
            </a:endParaRPr>
          </a:p>
          <a:p>
            <a:pPr marL="0" indent="0">
              <a:spcBef>
                <a:spcPts val="2133"/>
              </a:spcBef>
              <a:buClr>
                <a:schemeClr val="dk1"/>
              </a:buClr>
              <a:buSzPts val="1100"/>
              <a:buNone/>
            </a:pPr>
            <a:r>
              <a:rPr lang="en" sz="1467">
                <a:solidFill>
                  <a:schemeClr val="dk1"/>
                </a:solidFill>
              </a:rPr>
              <a:t>Usage: Over 1,000,000 domains</a:t>
            </a:r>
            <a:endParaRPr sz="1467">
              <a:solidFill>
                <a:schemeClr val="dk1"/>
              </a:solidFill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fld id="{00000000-1234-1234-1234-123412341234}" type="slidenum">
              <a:rPr lang="en"/>
              <a:pPr algn="r"/>
              <a:t>28</a:t>
            </a:fld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72694" y="1"/>
            <a:ext cx="7633933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" dirty="0"/>
              <a:t>Term coined by Tim Berners-Lee</a:t>
            </a:r>
            <a:endParaRPr dirty="0"/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" dirty="0"/>
              <a:t>Common framework for exchange of data across application, enterprise, and community boundaries</a:t>
            </a:r>
            <a:br>
              <a:rPr lang="en" dirty="0"/>
            </a:br>
            <a:endParaRPr dirty="0"/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" dirty="0"/>
              <a:t>HTML defines how text should look when presented to humans</a:t>
            </a:r>
            <a:endParaRPr dirty="0"/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" dirty="0"/>
              <a:t>Semantic web markup defines how information should be organized to be interpretable by machines</a:t>
            </a:r>
            <a:br>
              <a:rPr lang="en" dirty="0"/>
            </a:br>
            <a:endParaRPr dirty="0"/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" dirty="0"/>
              <a:t>“Ontol</a:t>
            </a:r>
            <a:r>
              <a:rPr lang="en-US" dirty="0"/>
              <a:t>o</a:t>
            </a:r>
            <a:r>
              <a:rPr lang="en" dirty="0"/>
              <a:t>gy engineer” is a job description now</a:t>
            </a:r>
            <a:endParaRPr dirty="0"/>
          </a:p>
        </p:txBody>
      </p:sp>
      <p:sp>
        <p:nvSpPr>
          <p:cNvPr id="121" name="Google Shape;121;p2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fld id="{00000000-1234-1234-1234-123412341234}" type="slidenum">
              <a:rPr lang="en"/>
              <a:pPr algn="r"/>
              <a:t>29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1775CE-D560-4C3B-B865-A6188FD11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The </a:t>
            </a:r>
            <a:r>
              <a:rPr lang="en-US" dirty="0"/>
              <a:t>S</a:t>
            </a:r>
            <a:r>
              <a:rPr lang="en" dirty="0"/>
              <a:t>emantic </a:t>
            </a:r>
            <a:r>
              <a:rPr lang="en-US" dirty="0"/>
              <a:t>W</a:t>
            </a:r>
            <a:r>
              <a:rPr lang="en" dirty="0"/>
              <a:t>eb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18478-2847-4CE3-B01B-E713B14FE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this?</a:t>
            </a:r>
          </a:p>
        </p:txBody>
      </p:sp>
      <p:pic>
        <p:nvPicPr>
          <p:cNvPr id="2052" name="Picture 4" descr="Image result for animals">
            <a:extLst>
              <a:ext uri="{FF2B5EF4-FFF2-40B4-BE49-F238E27FC236}">
                <a16:creationId xmlns:a16="http://schemas.microsoft.com/office/drawing/2014/main" id="{C33983B3-8741-4EDF-9883-7D83630BE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025" y="556568"/>
            <a:ext cx="2667000" cy="199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animals">
            <a:extLst>
              <a:ext uri="{FF2B5EF4-FFF2-40B4-BE49-F238E27FC236}">
                <a16:creationId xmlns:a16="http://schemas.microsoft.com/office/drawing/2014/main" id="{2D29C35A-28CB-4896-8F2A-DE88899BA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261" y="4802257"/>
            <a:ext cx="2679239" cy="172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animals">
            <a:extLst>
              <a:ext uri="{FF2B5EF4-FFF2-40B4-BE49-F238E27FC236}">
                <a16:creationId xmlns:a16="http://schemas.microsoft.com/office/drawing/2014/main" id="{2DBFC40E-F9AD-4993-8D18-916BCDC2D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671" y="4810126"/>
            <a:ext cx="3219913" cy="171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animals">
            <a:extLst>
              <a:ext uri="{FF2B5EF4-FFF2-40B4-BE49-F238E27FC236}">
                <a16:creationId xmlns:a16="http://schemas.microsoft.com/office/drawing/2014/main" id="{C267C0C9-030D-471C-B5E2-DA9EB4B61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024" y="2842855"/>
            <a:ext cx="2691477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animals">
            <a:extLst>
              <a:ext uri="{FF2B5EF4-FFF2-40B4-BE49-F238E27FC236}">
                <a16:creationId xmlns:a16="http://schemas.microsoft.com/office/drawing/2014/main" id="{C9E71527-CCE1-4BB2-B714-C90DC7F07C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93"/>
          <a:stretch/>
        </p:blipFill>
        <p:spPr bwMode="auto">
          <a:xfrm>
            <a:off x="5698671" y="2842855"/>
            <a:ext cx="3219913" cy="171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animals">
            <a:extLst>
              <a:ext uri="{FF2B5EF4-FFF2-40B4-BE49-F238E27FC236}">
                <a16:creationId xmlns:a16="http://schemas.microsoft.com/office/drawing/2014/main" id="{C5AF8AB5-8BC0-4574-80A3-EDF5806D4E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21"/>
          <a:stretch/>
        </p:blipFill>
        <p:spPr bwMode="auto">
          <a:xfrm>
            <a:off x="5698671" y="556569"/>
            <a:ext cx="3214803" cy="199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Image result for golden retriever">
            <a:extLst>
              <a:ext uri="{FF2B5EF4-FFF2-40B4-BE49-F238E27FC236}">
                <a16:creationId xmlns:a16="http://schemas.microsoft.com/office/drawing/2014/main" id="{5C05975D-781D-499C-9461-5571FD540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46" y="1216026"/>
            <a:ext cx="3319461" cy="2212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00B52D-F9B3-49EE-8ADF-70602DC499C3}"/>
              </a:ext>
            </a:extLst>
          </p:cNvPr>
          <p:cNvSpPr/>
          <p:nvPr/>
        </p:nvSpPr>
        <p:spPr>
          <a:xfrm>
            <a:off x="552099" y="1110343"/>
            <a:ext cx="3521880" cy="240846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68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576943" y="282802"/>
            <a:ext cx="8458200" cy="620712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NELL: Never-Ending Language Learner</a:t>
            </a:r>
          </a:p>
        </p:txBody>
      </p:sp>
      <p:sp>
        <p:nvSpPr>
          <p:cNvPr id="10242" name="Content Placeholder 2"/>
          <p:cNvSpPr>
            <a:spLocks noGrp="1"/>
          </p:cNvSpPr>
          <p:nvPr>
            <p:ph idx="1"/>
          </p:nvPr>
        </p:nvSpPr>
        <p:spPr>
          <a:xfrm>
            <a:off x="729343" y="1055914"/>
            <a:ext cx="8001000" cy="4953000"/>
          </a:xfrm>
        </p:spPr>
        <p:txBody>
          <a:bodyPr/>
          <a:lstStyle/>
          <a:p>
            <a:pPr>
              <a:buFontTx/>
              <a:buNone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Inputs:</a:t>
            </a:r>
          </a:p>
          <a:p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initial ontology </a:t>
            </a:r>
          </a:p>
          <a:p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few examples of each ontology predicate</a:t>
            </a:r>
          </a:p>
          <a:p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the web</a:t>
            </a:r>
          </a:p>
          <a:p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occasional interaction with human trainers</a:t>
            </a:r>
          </a:p>
          <a:p>
            <a:pPr>
              <a:buFontTx/>
              <a:buNone/>
            </a:pP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The task:</a:t>
            </a:r>
          </a:p>
          <a:p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run 24x7, forever</a:t>
            </a:r>
          </a:p>
          <a:p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each day:</a:t>
            </a:r>
          </a:p>
          <a:p>
            <a:pPr marL="1314450" lvl="2" indent="-457200">
              <a:buFontTx/>
              <a:buAutoNum type="arabicPeriod"/>
            </a:pPr>
            <a:r>
              <a:rPr lang="en-US" dirty="0">
                <a:latin typeface="Arial" charset="0"/>
                <a:ea typeface="ＭＳ Ｐゴシック" charset="0"/>
              </a:rPr>
              <a:t>extract more facts from the web to populate the initial ontology</a:t>
            </a:r>
          </a:p>
          <a:p>
            <a:pPr marL="1314450" lvl="2" indent="-457200">
              <a:buFontTx/>
              <a:buAutoNum type="arabicPeriod"/>
            </a:pPr>
            <a:r>
              <a:rPr lang="en-US" dirty="0">
                <a:latin typeface="Arial" charset="0"/>
                <a:ea typeface="ＭＳ Ｐゴシック" charset="0"/>
              </a:rPr>
              <a:t>learn to read (perform #1) better than yesterday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>
          <a:xfrm>
            <a:off x="609600" y="307295"/>
            <a:ext cx="8458200" cy="620712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NELL Overview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5800" y="1309007"/>
            <a:ext cx="822960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Running 24x7, since January, 12, 2010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Inputs: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ontology defining &gt;600 categories and relations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10-20 seed examples of each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500 million web pages 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100,000 web search queries per day 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~ 5 minutes/day of human guidance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Result: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KB with &gt; 15 million candidate beliefs, growing daily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learning to reason, as well as read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automatically extending its ontology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5341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8889" y="1143001"/>
            <a:ext cx="9144000" cy="42473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43289" y="5451308"/>
            <a:ext cx="2008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Globe and Mail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091489" y="3317708"/>
            <a:ext cx="115212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Stanley</a:t>
            </a:r>
            <a:b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</a:b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Cup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48961" y="2007095"/>
            <a:ext cx="1333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hockey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43889" y="4689308"/>
            <a:ext cx="8640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NHL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71889" y="2631908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Toronto</a:t>
            </a:r>
          </a:p>
        </p:txBody>
      </p:sp>
      <p:sp>
        <p:nvSpPr>
          <p:cNvPr id="10" name="Rectangle 9"/>
          <p:cNvSpPr/>
          <p:nvPr/>
        </p:nvSpPr>
        <p:spPr>
          <a:xfrm>
            <a:off x="4948762" y="2103106"/>
            <a:ext cx="8098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CFRB </a:t>
            </a:r>
            <a:endParaRPr lang="en-US" sz="1600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62600" y="1752600"/>
            <a:ext cx="8640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Wilson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6604945" y="2391139"/>
            <a:ext cx="576064" cy="105611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532937" y="2679170"/>
            <a:ext cx="720080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play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32" name="Straight Arrow Connector 31"/>
          <p:cNvCxnSpPr>
            <a:stCxn id="4" idx="0"/>
          </p:cNvCxnSpPr>
          <p:nvPr/>
        </p:nvCxnSpPr>
        <p:spPr>
          <a:xfrm flipH="1" flipV="1">
            <a:off x="6019801" y="2133601"/>
            <a:ext cx="9081" cy="131365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5668841" y="2775180"/>
            <a:ext cx="720080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hired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3868641" y="2967202"/>
            <a:ext cx="1440160" cy="6720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532937" y="3639276"/>
            <a:ext cx="720080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won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604945" y="3735287"/>
            <a:ext cx="792088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5236793" y="3447255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Maple Leafs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4012657" y="3159223"/>
            <a:ext cx="1296144" cy="23596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home town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43" name="Straight Arrow Connector 42"/>
          <p:cNvCxnSpPr>
            <a:endCxn id="5" idx="0"/>
          </p:cNvCxnSpPr>
          <p:nvPr/>
        </p:nvCxnSpPr>
        <p:spPr>
          <a:xfrm>
            <a:off x="3433889" y="3089108"/>
            <a:ext cx="13692" cy="23622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2900489" y="4308308"/>
            <a:ext cx="1043136" cy="584776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city paper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6244905" y="4023320"/>
            <a:ext cx="1152128" cy="76808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6460929" y="4311351"/>
            <a:ext cx="864096" cy="23596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league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6028881" y="4023320"/>
            <a:ext cx="288032" cy="163218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V="1">
            <a:off x="6812089" y="4983430"/>
            <a:ext cx="656952" cy="7345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5956873" y="5655500"/>
            <a:ext cx="1134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 err="1">
                <a:solidFill>
                  <a:srgbClr val="000000"/>
                </a:solidFill>
                <a:latin typeface="Arial" charset="0"/>
                <a:ea typeface="ＭＳ Ｐゴシック" charset="0"/>
              </a:rPr>
              <a:t>Sundin</a:t>
            </a:r>
            <a:endParaRPr lang="en-US" sz="1600" b="1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272089" y="6213308"/>
            <a:ext cx="970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Milson</a:t>
            </a:r>
          </a:p>
        </p:txBody>
      </p:sp>
      <p:sp>
        <p:nvSpPr>
          <p:cNvPr id="67" name="Rectangle 66"/>
          <p:cNvSpPr/>
          <p:nvPr/>
        </p:nvSpPr>
        <p:spPr>
          <a:xfrm>
            <a:off x="3586289" y="5832308"/>
            <a:ext cx="1219200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writer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64" name="Straight Arrow Connector 63"/>
          <p:cNvCxnSpPr>
            <a:stCxn id="5" idx="2"/>
            <a:endCxn id="62" idx="1"/>
          </p:cNvCxnSpPr>
          <p:nvPr/>
        </p:nvCxnSpPr>
        <p:spPr>
          <a:xfrm>
            <a:off x="3447581" y="5789863"/>
            <a:ext cx="824508" cy="59272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V="1">
            <a:off x="3886201" y="2391138"/>
            <a:ext cx="1062561" cy="35206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3891089" y="2327108"/>
            <a:ext cx="841648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radio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012657" y="4695394"/>
            <a:ext cx="158417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Maple Leaf Gardens</a:t>
            </a:r>
          </a:p>
        </p:txBody>
      </p:sp>
      <p:cxnSp>
        <p:nvCxnSpPr>
          <p:cNvPr id="72" name="Straight Arrow Connector 71"/>
          <p:cNvCxnSpPr>
            <a:endCxn id="71" idx="0"/>
          </p:cNvCxnSpPr>
          <p:nvPr/>
        </p:nvCxnSpPr>
        <p:spPr>
          <a:xfrm flipH="1">
            <a:off x="4804745" y="3842476"/>
            <a:ext cx="656456" cy="85291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4660729" y="4023319"/>
            <a:ext cx="1059160" cy="4493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team stadium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 flipH="1" flipV="1">
            <a:off x="2140449" y="1911085"/>
            <a:ext cx="1080120" cy="76808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3004547" y="1142999"/>
            <a:ext cx="9284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Canada</a:t>
            </a:r>
            <a:endParaRPr lang="en-US" sz="1600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78" name="Straight Arrow Connector 77"/>
          <p:cNvCxnSpPr/>
          <p:nvPr/>
        </p:nvCxnSpPr>
        <p:spPr>
          <a:xfrm flipV="1">
            <a:off x="3364585" y="1527043"/>
            <a:ext cx="0" cy="105611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3580609" y="3063213"/>
            <a:ext cx="792088" cy="163218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>
            <a:off x="3508601" y="3639276"/>
            <a:ext cx="1068288" cy="584776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city stadium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2140451" y="2103106"/>
            <a:ext cx="1080121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politician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824290" y="1793708"/>
            <a:ext cx="1048545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country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708401" y="143103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Miller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2062290" y="2871191"/>
            <a:ext cx="1014264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airport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94" name="Straight Arrow Connector 93"/>
          <p:cNvCxnSpPr/>
          <p:nvPr/>
        </p:nvCxnSpPr>
        <p:spPr>
          <a:xfrm flipH="1">
            <a:off x="5596833" y="4023319"/>
            <a:ext cx="432048" cy="201622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5491289" y="4765508"/>
            <a:ext cx="1037456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member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236793" y="5943532"/>
            <a:ext cx="11688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 err="1">
                <a:solidFill>
                  <a:srgbClr val="000000"/>
                </a:solidFill>
                <a:latin typeface="Arial" charset="0"/>
                <a:ea typeface="ＭＳ Ｐゴシック" charset="0"/>
              </a:rPr>
              <a:t>Toskala</a:t>
            </a:r>
            <a:endParaRPr lang="en-US" sz="1600" b="1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356473" y="2871191"/>
            <a:ext cx="728464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1528889" y="2583159"/>
            <a:ext cx="1066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Pearson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852417" y="6039543"/>
            <a:ext cx="15052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 err="1">
                <a:solidFill>
                  <a:srgbClr val="000000"/>
                </a:solidFill>
                <a:latin typeface="Arial" charset="0"/>
                <a:ea typeface="ＭＳ Ｐゴシック" charset="0"/>
              </a:rPr>
              <a:t>Skydome</a:t>
            </a:r>
            <a:endParaRPr lang="en-US" sz="1600" b="1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1524000" y="4215340"/>
            <a:ext cx="1259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Connaught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588721" y="1239010"/>
            <a:ext cx="1740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Sunnybrook</a:t>
            </a:r>
          </a:p>
        </p:txBody>
      </p:sp>
      <p:cxnSp>
        <p:nvCxnSpPr>
          <p:cNvPr id="117" name="Straight Arrow Connector 116"/>
          <p:cNvCxnSpPr/>
          <p:nvPr/>
        </p:nvCxnSpPr>
        <p:spPr>
          <a:xfrm flipV="1">
            <a:off x="3508601" y="1527043"/>
            <a:ext cx="1224136" cy="105611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9" name="Rectangle 118"/>
          <p:cNvSpPr/>
          <p:nvPr/>
        </p:nvSpPr>
        <p:spPr>
          <a:xfrm>
            <a:off x="3724627" y="1719063"/>
            <a:ext cx="1008111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hospital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120" name="Straight Arrow Connector 119"/>
          <p:cNvCxnSpPr/>
          <p:nvPr/>
        </p:nvCxnSpPr>
        <p:spPr>
          <a:xfrm flipH="1">
            <a:off x="2428481" y="3063213"/>
            <a:ext cx="728464" cy="124813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3" name="Rectangle 122"/>
          <p:cNvSpPr/>
          <p:nvPr/>
        </p:nvSpPr>
        <p:spPr>
          <a:xfrm>
            <a:off x="1986089" y="3470108"/>
            <a:ext cx="1242864" cy="4493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city company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6172200" y="914400"/>
            <a:ext cx="926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skates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7010400" y="914400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helmet</a:t>
            </a:r>
          </a:p>
        </p:txBody>
      </p:sp>
      <p:cxnSp>
        <p:nvCxnSpPr>
          <p:cNvPr id="129" name="Straight Arrow Connector 128"/>
          <p:cNvCxnSpPr/>
          <p:nvPr/>
        </p:nvCxnSpPr>
        <p:spPr>
          <a:xfrm flipH="1" flipV="1">
            <a:off x="6705601" y="1295401"/>
            <a:ext cx="691433" cy="80770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 flipV="1">
            <a:off x="7397034" y="1295401"/>
            <a:ext cx="146767" cy="80770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1" name="Rectangle 130"/>
          <p:cNvSpPr/>
          <p:nvPr/>
        </p:nvSpPr>
        <p:spPr>
          <a:xfrm>
            <a:off x="6553200" y="1524000"/>
            <a:ext cx="1338808" cy="449354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uses equipment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7973097" y="3639276"/>
            <a:ext cx="648072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won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148" name="Straight Arrow Connector 147"/>
          <p:cNvCxnSpPr/>
          <p:nvPr/>
        </p:nvCxnSpPr>
        <p:spPr>
          <a:xfrm flipH="1">
            <a:off x="7901089" y="3735287"/>
            <a:ext cx="72008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6" name="TextBox 155"/>
          <p:cNvSpPr txBox="1"/>
          <p:nvPr/>
        </p:nvSpPr>
        <p:spPr>
          <a:xfrm>
            <a:off x="8463089" y="3470108"/>
            <a:ext cx="100811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Red Wings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8261129" y="2007095"/>
            <a:ext cx="8640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Detroit</a:t>
            </a:r>
          </a:p>
        </p:txBody>
      </p:sp>
      <p:cxnSp>
        <p:nvCxnSpPr>
          <p:cNvPr id="163" name="Straight Arrow Connector 162"/>
          <p:cNvCxnSpPr/>
          <p:nvPr/>
        </p:nvCxnSpPr>
        <p:spPr>
          <a:xfrm flipV="1">
            <a:off x="8765185" y="2391139"/>
            <a:ext cx="0" cy="105611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2" name="Rectangle 161"/>
          <p:cNvSpPr/>
          <p:nvPr/>
        </p:nvSpPr>
        <p:spPr>
          <a:xfrm>
            <a:off x="8189121" y="2775180"/>
            <a:ext cx="1264568" cy="23596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hometown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9917315" y="2007095"/>
            <a:ext cx="51518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GM</a:t>
            </a:r>
            <a:endParaRPr lang="en-US" sz="1600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8920289" y="1676689"/>
            <a:ext cx="1221432" cy="404213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6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city company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165" name="Straight Arrow Connector 164"/>
          <p:cNvCxnSpPr/>
          <p:nvPr/>
        </p:nvCxnSpPr>
        <p:spPr>
          <a:xfrm>
            <a:off x="9125225" y="2295127"/>
            <a:ext cx="792088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10205345" y="2487148"/>
            <a:ext cx="0" cy="144016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Rectangle 169"/>
          <p:cNvSpPr/>
          <p:nvPr/>
        </p:nvSpPr>
        <p:spPr>
          <a:xfrm>
            <a:off x="9529889" y="2871193"/>
            <a:ext cx="1143000" cy="539635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competes</a:t>
            </a:r>
            <a:b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</a:b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with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71" name="Rectangle 170"/>
          <p:cNvSpPr/>
          <p:nvPr/>
        </p:nvSpPr>
        <p:spPr>
          <a:xfrm>
            <a:off x="9773297" y="3927310"/>
            <a:ext cx="8995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Toyota</a:t>
            </a:r>
            <a:endParaRPr lang="en-US" sz="1600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6532937" y="5175447"/>
            <a:ext cx="1224136" cy="256480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6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plays in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174" name="Straight Arrow Connector 173"/>
          <p:cNvCxnSpPr/>
          <p:nvPr/>
        </p:nvCxnSpPr>
        <p:spPr>
          <a:xfrm flipH="1">
            <a:off x="7901089" y="4119330"/>
            <a:ext cx="728464" cy="6720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/>
          <p:nvPr/>
        </p:nvSpPr>
        <p:spPr>
          <a:xfrm>
            <a:off x="7829081" y="4311351"/>
            <a:ext cx="864096" cy="23596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league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177" name="Straight Arrow Connector 176"/>
          <p:cNvCxnSpPr/>
          <p:nvPr/>
        </p:nvCxnSpPr>
        <p:spPr>
          <a:xfrm flipH="1">
            <a:off x="9845305" y="4311351"/>
            <a:ext cx="288032" cy="144016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/>
          <p:nvPr/>
        </p:nvCxnSpPr>
        <p:spPr>
          <a:xfrm>
            <a:off x="10133337" y="4311351"/>
            <a:ext cx="216024" cy="17281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TextBox 183"/>
          <p:cNvSpPr txBox="1"/>
          <p:nvPr/>
        </p:nvSpPr>
        <p:spPr>
          <a:xfrm>
            <a:off x="9341249" y="5751511"/>
            <a:ext cx="720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 err="1">
                <a:solidFill>
                  <a:srgbClr val="000000"/>
                </a:solidFill>
                <a:latin typeface="Arial" charset="0"/>
                <a:ea typeface="ＭＳ Ｐゴシック" charset="0"/>
              </a:rPr>
              <a:t>Prius</a:t>
            </a:r>
            <a:endParaRPr lang="en-US" sz="1600" b="1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9719639" y="6135554"/>
            <a:ext cx="936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 err="1">
                <a:solidFill>
                  <a:srgbClr val="000000"/>
                </a:solidFill>
                <a:latin typeface="Arial" charset="0"/>
                <a:ea typeface="ＭＳ Ｐゴシック" charset="0"/>
              </a:rPr>
              <a:t>Corrola</a:t>
            </a:r>
            <a:endParaRPr lang="en-US" sz="1600" b="1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86" name="Rectangle 185"/>
          <p:cNvSpPr/>
          <p:nvPr/>
        </p:nvSpPr>
        <p:spPr>
          <a:xfrm>
            <a:off x="9520761" y="4887415"/>
            <a:ext cx="1152128" cy="23596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created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8189121" y="4887415"/>
            <a:ext cx="720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Hino</a:t>
            </a:r>
          </a:p>
        </p:txBody>
      </p:sp>
      <p:cxnSp>
        <p:nvCxnSpPr>
          <p:cNvPr id="188" name="Straight Arrow Connector 187"/>
          <p:cNvCxnSpPr/>
          <p:nvPr/>
        </p:nvCxnSpPr>
        <p:spPr>
          <a:xfrm flipH="1">
            <a:off x="8693177" y="4119329"/>
            <a:ext cx="1224136" cy="86409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9" name="Rectangle 188"/>
          <p:cNvSpPr/>
          <p:nvPr/>
        </p:nvSpPr>
        <p:spPr>
          <a:xfrm>
            <a:off x="8615489" y="4503372"/>
            <a:ext cx="1157808" cy="23596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acquired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199" name="Straight Arrow Connector 198"/>
          <p:cNvCxnSpPr/>
          <p:nvPr/>
        </p:nvCxnSpPr>
        <p:spPr>
          <a:xfrm flipH="1">
            <a:off x="8693177" y="4322529"/>
            <a:ext cx="1376536" cy="15249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2" name="TextBox 201"/>
          <p:cNvSpPr txBox="1"/>
          <p:nvPr/>
        </p:nvSpPr>
        <p:spPr>
          <a:xfrm>
            <a:off x="7853489" y="5847522"/>
            <a:ext cx="1415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automobile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8539289" y="5222708"/>
            <a:ext cx="1234008" cy="4493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economic</a:t>
            </a:r>
          </a:p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sector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cxnSp>
        <p:nvCxnSpPr>
          <p:cNvPr id="87" name="Straight Arrow Connector 86"/>
          <p:cNvCxnSpPr/>
          <p:nvPr/>
        </p:nvCxnSpPr>
        <p:spPr>
          <a:xfrm flipH="1">
            <a:off x="2428481" y="3063213"/>
            <a:ext cx="864096" cy="297633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2062289" y="4599383"/>
            <a:ext cx="1086272" cy="584776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city stadium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96" name="Title 1"/>
          <p:cNvSpPr txBox="1">
            <a:spLocks/>
          </p:cNvSpPr>
          <p:nvPr/>
        </p:nvSpPr>
        <p:spPr bwMode="auto">
          <a:xfrm>
            <a:off x="504534" y="145976"/>
            <a:ext cx="6324600" cy="71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90"/>
                </a:solidFill>
                <a:latin typeface="+mj-lt"/>
                <a:ea typeface="ＭＳ Ｐゴシック" pitchFamily="-106" charset="-128"/>
                <a:cs typeface="ＭＳ Ｐゴシック" pitchFamily="-106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90"/>
                </a:solidFill>
                <a:latin typeface="Arial" charset="0"/>
                <a:ea typeface="ＭＳ Ｐゴシック" pitchFamily="-106" charset="-128"/>
                <a:cs typeface="ＭＳ Ｐゴシック" pitchFamily="-106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90"/>
                </a:solidFill>
                <a:latin typeface="Arial" charset="0"/>
                <a:ea typeface="ＭＳ Ｐゴシック" pitchFamily="-106" charset="-128"/>
                <a:cs typeface="ＭＳ Ｐゴシック" pitchFamily="-106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90"/>
                </a:solidFill>
                <a:latin typeface="Arial" charset="0"/>
                <a:ea typeface="ＭＳ Ｐゴシック" pitchFamily="-106" charset="-128"/>
                <a:cs typeface="ＭＳ Ｐゴシック" pitchFamily="-106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90"/>
                </a:solidFill>
                <a:latin typeface="Arial" charset="0"/>
                <a:ea typeface="ＭＳ Ｐゴシック" pitchFamily="-106" charset="-128"/>
                <a:cs typeface="ＭＳ Ｐゴシック" pitchFamily="-106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NELL knowledge fragment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9525000" y="762000"/>
            <a:ext cx="1333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climbing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9448800" y="228600"/>
            <a:ext cx="1333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football</a:t>
            </a:r>
          </a:p>
        </p:txBody>
      </p:sp>
      <p:cxnSp>
        <p:nvCxnSpPr>
          <p:cNvPr id="104" name="Straight Arrow Connector 103"/>
          <p:cNvCxnSpPr/>
          <p:nvPr/>
        </p:nvCxnSpPr>
        <p:spPr>
          <a:xfrm flipH="1">
            <a:off x="7924800" y="533400"/>
            <a:ext cx="1676400" cy="4572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endCxn id="128" idx="3"/>
          </p:cNvCxnSpPr>
          <p:nvPr/>
        </p:nvCxnSpPr>
        <p:spPr>
          <a:xfrm flipH="1">
            <a:off x="8001000" y="914401"/>
            <a:ext cx="1676400" cy="16927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Rectangle 105"/>
          <p:cNvSpPr/>
          <p:nvPr/>
        </p:nvSpPr>
        <p:spPr>
          <a:xfrm>
            <a:off x="8153400" y="609600"/>
            <a:ext cx="1262608" cy="4493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uses equipment</a:t>
            </a:r>
            <a:endParaRPr lang="en-US" sz="1600" dirty="0">
              <a:solidFill>
                <a:srgbClr val="FF0000"/>
              </a:solidFill>
              <a:latin typeface="Arial" charset="0"/>
              <a:ea typeface="ＭＳ Ｐゴシック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B3CF13B-039C-43DE-AC18-81F506AB65F0}"/>
                  </a:ext>
                </a:extLst>
              </p14:cNvPr>
              <p14:cNvContentPartPr/>
              <p14:nvPr/>
            </p14:nvContentPartPr>
            <p14:xfrm>
              <a:off x="2857680" y="1770480"/>
              <a:ext cx="7984800" cy="47044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B3CF13B-039C-43DE-AC18-81F506AB65F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48320" y="1761120"/>
                <a:ext cx="8003520" cy="472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416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title"/>
          </p:nvPr>
        </p:nvSpPr>
        <p:spPr>
          <a:xfrm>
            <a:off x="617764" y="127680"/>
            <a:ext cx="8229600" cy="715963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NELL Website</a:t>
            </a:r>
          </a:p>
        </p:txBody>
      </p:sp>
      <p:sp>
        <p:nvSpPr>
          <p:cNvPr id="13314" name="Content Placeholder 2"/>
          <p:cNvSpPr>
            <a:spLocks noGrp="1"/>
          </p:cNvSpPr>
          <p:nvPr>
            <p:ph idx="1"/>
          </p:nvPr>
        </p:nvSpPr>
        <p:spPr>
          <a:xfrm>
            <a:off x="617764" y="868364"/>
            <a:ext cx="9906000" cy="58674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  <a:hlinkClick r:id="rId2"/>
              </a:rPr>
              <a:t>http://rtw.ml.cmu.edu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  <a:sym typeface="Wingdings"/>
              </a:rPr>
              <a:t> follow NELL here</a:t>
            </a:r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2000" dirty="0" err="1">
                <a:latin typeface="Arial" charset="0"/>
                <a:ea typeface="ＭＳ Ｐゴシック" charset="0"/>
                <a:cs typeface="ＭＳ Ｐゴシック" charset="0"/>
              </a:rPr>
              <a:t>eg</a:t>
            </a: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.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  <a:hlinkClick r:id="rId3"/>
              </a:rPr>
              <a:t>diabetes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</a:rPr>
              <a:t>”, “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  <a:hlinkClick r:id="rId4"/>
              </a:rPr>
              <a:t>Avandia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</a:rPr>
              <a:t>”,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,</a:t>
            </a:r>
            <a:r>
              <a:rPr lang="ja-JP" altLang="en-US" sz="1800" dirty="0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  <a:hlinkClick r:id="rId5"/>
              </a:rPr>
              <a:t>tea</a:t>
            </a:r>
            <a:r>
              <a:rPr lang="ja-JP" altLang="en-US" sz="1800" dirty="0">
                <a:latin typeface="Arial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</a:rPr>
              <a:t>, </a:t>
            </a:r>
            <a:r>
              <a:rPr lang="ja-JP" altLang="en-US" sz="1800" dirty="0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  <a:hlinkClick r:id="rId6"/>
              </a:rPr>
              <a:t>IBM</a:t>
            </a:r>
            <a:r>
              <a:rPr lang="ja-JP" altLang="en-US" sz="1800" dirty="0">
                <a:latin typeface="Arial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</a:rPr>
              <a:t>, </a:t>
            </a:r>
            <a:r>
              <a:rPr lang="ja-JP" altLang="en-US" sz="1800" dirty="0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  <a:hlinkClick r:id="rId7"/>
              </a:rPr>
              <a:t>love</a:t>
            </a:r>
            <a:r>
              <a:rPr lang="ja-JP" altLang="en-US" sz="1800" dirty="0">
                <a:latin typeface="Arial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</a:rPr>
              <a:t> “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  <a:hlinkClick r:id="rId8"/>
              </a:rPr>
              <a:t>baseball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</a:rPr>
              <a:t>”  “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  <a:hlinkClick r:id="rId9"/>
              </a:rPr>
              <a:t>BacteriaCausesCondition</a:t>
            </a:r>
            <a:r>
              <a:rPr lang="en-US" altLang="ja-JP" sz="1800" dirty="0">
                <a:latin typeface="Arial" charset="0"/>
                <a:ea typeface="ＭＳ Ｐゴシック" charset="0"/>
                <a:cs typeface="ＭＳ Ｐゴシック" charset="0"/>
              </a:rPr>
              <a:t>” …</a:t>
            </a:r>
          </a:p>
          <a:p>
            <a:pPr>
              <a:buFontTx/>
              <a:buNone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B92B6D-A7A8-47E1-813E-C20DA36E80D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4857"/>
          <a:stretch/>
        </p:blipFill>
        <p:spPr>
          <a:xfrm>
            <a:off x="617764" y="1942451"/>
            <a:ext cx="10772095" cy="468695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E28F1BF-3B40-4424-853E-E42DE231F2AE}"/>
                  </a:ext>
                </a:extLst>
              </p14:cNvPr>
              <p14:cNvContentPartPr/>
              <p14:nvPr/>
            </p14:nvContentPartPr>
            <p14:xfrm>
              <a:off x="822960" y="2125080"/>
              <a:ext cx="10424520" cy="34884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E28F1BF-3B40-4424-853E-E42DE231F2AE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13600" y="2115720"/>
                <a:ext cx="10443240" cy="350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87160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0"/>
          <p:cNvSpPr>
            <a:spLocks noGrp="1"/>
          </p:cNvSpPr>
          <p:nvPr>
            <p:ph type="title"/>
          </p:nvPr>
        </p:nvSpPr>
        <p:spPr>
          <a:xfrm>
            <a:off x="617561" y="338917"/>
            <a:ext cx="8305800" cy="706438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Default Approach</a:t>
            </a:r>
          </a:p>
        </p:txBody>
      </p:sp>
      <p:sp>
        <p:nvSpPr>
          <p:cNvPr id="14338" name="Rectangle 4"/>
          <p:cNvSpPr>
            <a:spLocks noChangeArrowheads="1"/>
          </p:cNvSpPr>
          <p:nvPr/>
        </p:nvSpPr>
        <p:spPr bwMode="auto">
          <a:xfrm>
            <a:off x="1138695" y="2168716"/>
            <a:ext cx="284242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Arial" charset="0"/>
                <a:ea typeface="ＭＳ Ｐゴシック" charset="0"/>
              </a:rPr>
              <a:t>Paris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Arial" charset="0"/>
                <a:ea typeface="ＭＳ Ｐゴシック" charset="0"/>
              </a:rPr>
              <a:t>Pittsburgh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Arial" charset="0"/>
                <a:ea typeface="ＭＳ Ｐゴシック" charset="0"/>
              </a:rPr>
              <a:t>Seattle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Arial" charset="0"/>
                <a:ea typeface="ＭＳ Ｐゴシック" charset="0"/>
              </a:rPr>
              <a:t>Cupertino</a:t>
            </a:r>
          </a:p>
        </p:txBody>
      </p:sp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2961030" y="4802782"/>
            <a:ext cx="392406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mayor of  arg1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live in  arg1</a:t>
            </a:r>
          </a:p>
        </p:txBody>
      </p:sp>
      <p:sp>
        <p:nvSpPr>
          <p:cNvPr id="15" name="Line 6"/>
          <p:cNvSpPr>
            <a:spLocks noChangeShapeType="1"/>
          </p:cNvSpPr>
          <p:nvPr/>
        </p:nvSpPr>
        <p:spPr bwMode="auto">
          <a:xfrm>
            <a:off x="1890943" y="3878685"/>
            <a:ext cx="1456002" cy="86042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7" name="Line 9"/>
          <p:cNvSpPr>
            <a:spLocks noChangeShapeType="1"/>
          </p:cNvSpPr>
          <p:nvPr/>
        </p:nvSpPr>
        <p:spPr bwMode="auto">
          <a:xfrm flipV="1">
            <a:off x="4344081" y="3878684"/>
            <a:ext cx="1237744" cy="80327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8" name="Line 10"/>
          <p:cNvSpPr>
            <a:spLocks noChangeShapeType="1"/>
          </p:cNvSpPr>
          <p:nvPr/>
        </p:nvSpPr>
        <p:spPr bwMode="auto">
          <a:xfrm>
            <a:off x="5990319" y="3878685"/>
            <a:ext cx="1237745" cy="72707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 flipV="1">
            <a:off x="8000773" y="3878684"/>
            <a:ext cx="1237744" cy="80327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2" name="Rectangle 4"/>
          <p:cNvSpPr>
            <a:spLocks noChangeArrowheads="1"/>
          </p:cNvSpPr>
          <p:nvPr/>
        </p:nvSpPr>
        <p:spPr bwMode="auto">
          <a:xfrm>
            <a:off x="5028292" y="2337613"/>
            <a:ext cx="389506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San Francisco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Austin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denial</a:t>
            </a:r>
          </a:p>
        </p:txBody>
      </p: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6585516" y="4771586"/>
            <a:ext cx="488391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arg1 is home of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traits such as arg1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959138" y="766538"/>
            <a:ext cx="3822469" cy="46166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pple Casual" charset="0"/>
                <a:cs typeface="Apple Casual" charset="0"/>
              </a:rPr>
              <a:t>Its </a:t>
            </a:r>
            <a:r>
              <a:rPr lang="en-US" dirty="0" err="1">
                <a:solidFill>
                  <a:srgbClr val="000000"/>
                </a:solidFill>
                <a:latin typeface="Apple Casual" charset="0"/>
                <a:cs typeface="Apple Casual" charset="0"/>
              </a:rPr>
              <a:t>underconstrained</a:t>
            </a:r>
            <a:r>
              <a:rPr lang="en-US" dirty="0">
                <a:solidFill>
                  <a:srgbClr val="000000"/>
                </a:solidFill>
                <a:latin typeface="Apple Casual" charset="0"/>
                <a:cs typeface="Apple Casual" charset="0"/>
              </a:rPr>
              <a:t>!!</a:t>
            </a: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8948056" y="2337613"/>
            <a:ext cx="270173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anxiety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selfishness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Berlin</a:t>
            </a:r>
          </a:p>
        </p:txBody>
      </p:sp>
      <p:sp>
        <p:nvSpPr>
          <p:cNvPr id="14348" name="Rectangle 4"/>
          <p:cNvSpPr>
            <a:spLocks noChangeArrowheads="1"/>
          </p:cNvSpPr>
          <p:nvPr/>
        </p:nvSpPr>
        <p:spPr bwMode="auto">
          <a:xfrm>
            <a:off x="1138695" y="1247624"/>
            <a:ext cx="317046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u="sng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Extract cities: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animBg="1"/>
      <p:bldP spid="17" grpId="0" animBg="1"/>
      <p:bldP spid="18" grpId="0" animBg="1"/>
      <p:bldP spid="20" grpId="0" animBg="1"/>
      <p:bldP spid="22" grpId="0"/>
      <p:bldP spid="23" grpId="0"/>
      <p:bldP spid="24" grpId="0" animBg="1"/>
      <p:bldP spid="1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Box 122"/>
          <p:cNvSpPr txBox="1">
            <a:spLocks noChangeArrowheads="1"/>
          </p:cNvSpPr>
          <p:nvPr/>
        </p:nvSpPr>
        <p:spPr bwMode="auto">
          <a:xfrm>
            <a:off x="1905000" y="4114800"/>
            <a:ext cx="335280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  <a:cs typeface="Times New Roman" charset="0"/>
              </a:rPr>
              <a:t> </a:t>
            </a:r>
            <a:r>
              <a:rPr lang="en-US" b="1" dirty="0">
                <a:solidFill>
                  <a:srgbClr val="000000"/>
                </a:solidFill>
                <a:cs typeface="Times New Roman" charset="0"/>
              </a:rPr>
              <a:t>hard </a:t>
            </a:r>
            <a:r>
              <a:rPr lang="en-US" dirty="0">
                <a:solidFill>
                  <a:srgbClr val="000000"/>
                </a:solidFill>
                <a:cs typeface="Times New Roman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cs typeface="Times New Roman" charset="0"/>
              </a:rPr>
              <a:t>underconstrained</a:t>
            </a:r>
            <a:r>
              <a:rPr lang="en-US" dirty="0">
                <a:solidFill>
                  <a:srgbClr val="000000"/>
                </a:solidFill>
                <a:cs typeface="Times New Roman" charset="0"/>
              </a:rPr>
              <a:t>) semi-supervised learning problem</a:t>
            </a:r>
          </a:p>
        </p:txBody>
      </p:sp>
      <p:sp>
        <p:nvSpPr>
          <p:cNvPr id="15362" name="Title 10"/>
          <p:cNvSpPr txBox="1">
            <a:spLocks/>
          </p:cNvSpPr>
          <p:nvPr/>
        </p:nvSpPr>
        <p:spPr bwMode="auto">
          <a:xfrm>
            <a:off x="647700" y="552451"/>
            <a:ext cx="8763000" cy="54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333399"/>
                </a:solidFill>
              </a:rPr>
              <a:t>Key Idea 1: Coupled semi-supervised training of many functions</a:t>
            </a:r>
          </a:p>
        </p:txBody>
      </p:sp>
      <p:grpSp>
        <p:nvGrpSpPr>
          <p:cNvPr id="2" name="Group 61"/>
          <p:cNvGrpSpPr>
            <a:grpSpLocks/>
          </p:cNvGrpSpPr>
          <p:nvPr/>
        </p:nvGrpSpPr>
        <p:grpSpPr bwMode="auto">
          <a:xfrm>
            <a:off x="5851070" y="1646010"/>
            <a:ext cx="5520869" cy="4038828"/>
            <a:chOff x="4343400" y="1524000"/>
            <a:chExt cx="4800600" cy="3421797"/>
          </a:xfrm>
        </p:grpSpPr>
        <p:sp>
          <p:nvSpPr>
            <p:cNvPr id="15369" name="TextBox 123"/>
            <p:cNvSpPr txBox="1">
              <a:spLocks noChangeArrowheads="1"/>
            </p:cNvSpPr>
            <p:nvPr/>
          </p:nvSpPr>
          <p:spPr bwMode="auto">
            <a:xfrm>
              <a:off x="4343400" y="4114800"/>
              <a:ext cx="4800600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42900" indent="-3429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cs typeface="Times New Roman" charset="0"/>
                </a:rPr>
                <a:t>much easier </a:t>
              </a:r>
              <a:r>
                <a:rPr lang="en-US" dirty="0">
                  <a:solidFill>
                    <a:srgbClr val="000000"/>
                  </a:solidFill>
                  <a:cs typeface="Times New Roman" charset="0"/>
                </a:rPr>
                <a:t>(more constrained)</a:t>
              </a:r>
            </a:p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  <a:cs typeface="Times New Roman" charset="0"/>
                </a:rPr>
                <a:t>semi-supervised learning problem</a:t>
              </a:r>
            </a:p>
          </p:txBody>
        </p:sp>
        <p:pic>
          <p:nvPicPr>
            <p:cNvPr id="15370" name="Picture 4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3"/>
            <a:stretch>
              <a:fillRect/>
            </a:stretch>
          </p:blipFill>
          <p:spPr bwMode="auto">
            <a:xfrm>
              <a:off x="4343400" y="1524000"/>
              <a:ext cx="4419601" cy="25343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5364" name="TextBox 11"/>
          <p:cNvSpPr txBox="1">
            <a:spLocks noChangeArrowheads="1"/>
          </p:cNvSpPr>
          <p:nvPr/>
        </p:nvSpPr>
        <p:spPr bwMode="auto">
          <a:xfrm>
            <a:off x="3124200" y="1905000"/>
            <a:ext cx="10668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48" name="Donut 47"/>
          <p:cNvSpPr/>
          <p:nvPr/>
        </p:nvSpPr>
        <p:spPr>
          <a:xfrm>
            <a:off x="3606800" y="340995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66" name="TextBox 6"/>
          <p:cNvSpPr txBox="1">
            <a:spLocks noChangeArrowheads="1"/>
          </p:cNvSpPr>
          <p:nvPr/>
        </p:nvSpPr>
        <p:spPr bwMode="auto">
          <a:xfrm rot="10800000" flipV="1">
            <a:off x="2895600" y="3581400"/>
            <a:ext cx="1524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  <a:cs typeface="Times New Roman" charset="0"/>
              </a:rPr>
              <a:t>NP</a:t>
            </a:r>
          </a:p>
        </p:txBody>
      </p:sp>
      <p:cxnSp>
        <p:nvCxnSpPr>
          <p:cNvPr id="50" name="Straight Arrow Connector 49"/>
          <p:cNvCxnSpPr>
            <a:stCxn id="48" idx="0"/>
            <a:endCxn id="51" idx="4"/>
          </p:cNvCxnSpPr>
          <p:nvPr/>
        </p:nvCxnSpPr>
        <p:spPr>
          <a:xfrm rot="16200000" flipV="1">
            <a:off x="3184525" y="2911475"/>
            <a:ext cx="971550" cy="25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Donut 50"/>
          <p:cNvSpPr/>
          <p:nvPr/>
        </p:nvSpPr>
        <p:spPr>
          <a:xfrm>
            <a:off x="3581400" y="22860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Donut 68"/>
          <p:cNvSpPr/>
          <p:nvPr/>
        </p:nvSpPr>
        <p:spPr>
          <a:xfrm>
            <a:off x="4876800" y="22860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850" name="TextBox 6"/>
          <p:cNvSpPr txBox="1">
            <a:spLocks noChangeArrowheads="1"/>
          </p:cNvSpPr>
          <p:nvPr/>
        </p:nvSpPr>
        <p:spPr bwMode="auto">
          <a:xfrm rot="10800000" flipV="1">
            <a:off x="1752600" y="4191000"/>
            <a:ext cx="6858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cs typeface="Times New Roman" charset="0"/>
              </a:rPr>
              <a:t>NP</a:t>
            </a:r>
            <a:r>
              <a:rPr lang="en-US" sz="2000">
                <a:solidFill>
                  <a:srgbClr val="000000"/>
                </a:solidFill>
                <a:cs typeface="Times New Roman" charset="0"/>
              </a:rPr>
              <a:t>:</a:t>
            </a:r>
          </a:p>
        </p:txBody>
      </p:sp>
      <p:sp>
        <p:nvSpPr>
          <p:cNvPr id="78851" name="TextBox 11"/>
          <p:cNvSpPr txBox="1">
            <a:spLocks noChangeArrowheads="1"/>
          </p:cNvSpPr>
          <p:nvPr/>
        </p:nvSpPr>
        <p:spPr bwMode="auto">
          <a:xfrm>
            <a:off x="4419600" y="1905000"/>
            <a:ext cx="10668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246" name="Donut 245"/>
          <p:cNvSpPr/>
          <p:nvPr/>
        </p:nvSpPr>
        <p:spPr>
          <a:xfrm>
            <a:off x="4902200" y="386715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Donut 19"/>
          <p:cNvSpPr/>
          <p:nvPr/>
        </p:nvSpPr>
        <p:spPr>
          <a:xfrm>
            <a:off x="3429000" y="3886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Donut 20"/>
          <p:cNvSpPr/>
          <p:nvPr/>
        </p:nvSpPr>
        <p:spPr>
          <a:xfrm>
            <a:off x="6248400" y="3886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TextBox 6"/>
          <p:cNvSpPr txBox="1">
            <a:spLocks noChangeArrowheads="1"/>
          </p:cNvSpPr>
          <p:nvPr/>
        </p:nvSpPr>
        <p:spPr bwMode="auto">
          <a:xfrm rot="10800000" flipV="1">
            <a:off x="2514600" y="4038601"/>
            <a:ext cx="14478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ln>
                  <a:solidFill>
                    <a:srgbClr val="FF0066"/>
                  </a:solidFill>
                </a:ln>
                <a:solidFill>
                  <a:srgbClr val="C00000"/>
                </a:solidFill>
                <a:latin typeface="Arial" pitchFamily="-108" charset="0"/>
                <a:ea typeface="Times New Roman" pitchFamily="-108" charset="0"/>
                <a:cs typeface="Times New Roman" pitchFamily="-108" charset="0"/>
              </a:rPr>
              <a:t>NP text context distribution</a:t>
            </a:r>
          </a:p>
        </p:txBody>
      </p:sp>
      <p:cxnSp>
        <p:nvCxnSpPr>
          <p:cNvPr id="29" name="Straight Arrow Connector 28"/>
          <p:cNvCxnSpPr>
            <a:stCxn id="20" idx="7"/>
            <a:endCxn id="69" idx="3"/>
          </p:cNvCxnSpPr>
          <p:nvPr/>
        </p:nvCxnSpPr>
        <p:spPr>
          <a:xfrm rot="5400000" flipH="1" flipV="1">
            <a:off x="3482975" y="2492375"/>
            <a:ext cx="1492250" cy="13398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6"/>
          <p:cNvSpPr txBox="1">
            <a:spLocks noChangeArrowheads="1"/>
          </p:cNvSpPr>
          <p:nvPr/>
        </p:nvSpPr>
        <p:spPr bwMode="auto">
          <a:xfrm rot="10800000" flipV="1">
            <a:off x="2209800" y="5181601"/>
            <a:ext cx="18288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i="1" dirty="0">
                <a:ln>
                  <a:solidFill>
                    <a:srgbClr val="FF0066"/>
                  </a:solidFill>
                </a:ln>
                <a:solidFill>
                  <a:srgbClr val="C00000"/>
                </a:solidFill>
                <a:latin typeface="Times New Roman"/>
                <a:ea typeface="Times New Roman" pitchFamily="-108" charset="0"/>
                <a:cs typeface="Times New Roman"/>
              </a:rPr>
              <a:t>__ is a friend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i="1" dirty="0">
                <a:ln>
                  <a:solidFill>
                    <a:srgbClr val="FF0066"/>
                  </a:solidFill>
                </a:ln>
                <a:solidFill>
                  <a:srgbClr val="C00000"/>
                </a:solidFill>
                <a:latin typeface="Times New Roman"/>
                <a:ea typeface="Times New Roman" pitchFamily="-108" charset="0"/>
                <a:cs typeface="Times New Roman"/>
              </a:rPr>
              <a:t>rang the __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i="1" dirty="0">
                <a:ln>
                  <a:solidFill>
                    <a:srgbClr val="FF0066"/>
                  </a:solidFill>
                </a:ln>
                <a:solidFill>
                  <a:srgbClr val="C00000"/>
                </a:solidFill>
                <a:latin typeface="Times New Roman"/>
                <a:ea typeface="Times New Roman" pitchFamily="-108" charset="0"/>
                <a:cs typeface="Times New Roman"/>
              </a:rPr>
              <a:t>…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i="1" dirty="0">
                <a:ln>
                  <a:solidFill>
                    <a:srgbClr val="FF0066"/>
                  </a:solidFill>
                </a:ln>
                <a:solidFill>
                  <a:srgbClr val="C00000"/>
                </a:solidFill>
                <a:latin typeface="Times New Roman"/>
                <a:ea typeface="Times New Roman" pitchFamily="-108" charset="0"/>
                <a:cs typeface="Times New Roman"/>
              </a:rPr>
              <a:t>__ walked in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505201" y="2819400"/>
            <a:ext cx="8087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ln>
                  <a:solidFill>
                    <a:srgbClr val="FF0066"/>
                  </a:solidFill>
                </a:ln>
                <a:solidFill>
                  <a:srgbClr val="C00000"/>
                </a:solidFill>
                <a:latin typeface="Arial" pitchFamily="-108" charset="0"/>
                <a:ea typeface="Times New Roman" pitchFamily="-108" charset="0"/>
                <a:cs typeface="Times New Roman" pitchFamily="-108" charset="0"/>
              </a:rPr>
              <a:t>f</a:t>
            </a:r>
            <a:r>
              <a:rPr lang="en-US" baseline="-25000" dirty="0">
                <a:ln>
                  <a:solidFill>
                    <a:srgbClr val="FF0066"/>
                  </a:solidFill>
                </a:ln>
                <a:solidFill>
                  <a:srgbClr val="C00000"/>
                </a:solidFill>
                <a:latin typeface="Arial" pitchFamily="-108" charset="0"/>
                <a:ea typeface="Times New Roman" pitchFamily="-108" charset="0"/>
                <a:cs typeface="Times New Roman" pitchFamily="-108" charset="0"/>
              </a:rPr>
              <a:t>1</a:t>
            </a:r>
            <a:r>
              <a:rPr lang="en-US" dirty="0">
                <a:ln>
                  <a:solidFill>
                    <a:srgbClr val="FF0066"/>
                  </a:solidFill>
                </a:ln>
                <a:solidFill>
                  <a:srgbClr val="C00000"/>
                </a:solidFill>
                <a:latin typeface="Arial" pitchFamily="-108" charset="0"/>
                <a:ea typeface="Times New Roman" pitchFamily="-108" charset="0"/>
                <a:cs typeface="Times New Roman" pitchFamily="-108" charset="0"/>
              </a:rPr>
              <a:t>(NP)</a:t>
            </a:r>
            <a:endParaRPr lang="en-US" dirty="0">
              <a:solidFill>
                <a:srgbClr val="C00000"/>
              </a:solidFill>
              <a:latin typeface="Arial" pitchFamily="-108" charset="0"/>
              <a:ea typeface="ＭＳ Ｐゴシック" charset="0"/>
            </a:endParaRPr>
          </a:p>
        </p:txBody>
      </p:sp>
      <p:grpSp>
        <p:nvGrpSpPr>
          <p:cNvPr id="78859" name="Group 31"/>
          <p:cNvGrpSpPr>
            <a:grpSpLocks/>
          </p:cNvGrpSpPr>
          <p:nvPr/>
        </p:nvGrpSpPr>
        <p:grpSpPr bwMode="auto">
          <a:xfrm>
            <a:off x="4038600" y="2438401"/>
            <a:ext cx="2057400" cy="4067175"/>
            <a:chOff x="2514600" y="2438399"/>
            <a:chExt cx="2057400" cy="4066640"/>
          </a:xfrm>
        </p:grpSpPr>
        <p:sp>
          <p:nvSpPr>
            <p:cNvPr id="23" name="TextBox 6"/>
            <p:cNvSpPr txBox="1">
              <a:spLocks noChangeArrowheads="1"/>
            </p:cNvSpPr>
            <p:nvPr/>
          </p:nvSpPr>
          <p:spPr bwMode="auto">
            <a:xfrm rot="10800000" flipV="1">
              <a:off x="2743200" y="4038600"/>
              <a:ext cx="1524000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dirty="0">
                  <a:ln>
                    <a:solidFill>
                      <a:srgbClr val="000090"/>
                    </a:solidFill>
                  </a:ln>
                  <a:solidFill>
                    <a:srgbClr val="333399"/>
                  </a:solidFill>
                  <a:latin typeface="Arial" pitchFamily="-108" charset="0"/>
                  <a:ea typeface="Times New Roman" pitchFamily="-108" charset="0"/>
                  <a:cs typeface="Times New Roman" pitchFamily="-108" charset="0"/>
                </a:rPr>
                <a:t>NP morphology</a:t>
              </a:r>
            </a:p>
          </p:txBody>
        </p:sp>
        <p:cxnSp>
          <p:nvCxnSpPr>
            <p:cNvPr id="15" name="Straight Arrow Connector 14"/>
            <p:cNvCxnSpPr>
              <a:stCxn id="246" idx="0"/>
              <a:endCxn id="69" idx="4"/>
            </p:cNvCxnSpPr>
            <p:nvPr/>
          </p:nvCxnSpPr>
          <p:spPr>
            <a:xfrm rot="16200000" flipV="1">
              <a:off x="2727419" y="3139980"/>
              <a:ext cx="1428562" cy="25400"/>
            </a:xfrm>
            <a:prstGeom prst="straightConnector1">
              <a:avLst/>
            </a:prstGeom>
            <a:ln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6"/>
            <p:cNvSpPr txBox="1">
              <a:spLocks noChangeArrowheads="1"/>
            </p:cNvSpPr>
            <p:nvPr/>
          </p:nvSpPr>
          <p:spPr bwMode="auto">
            <a:xfrm rot="10800000" flipV="1">
              <a:off x="2514600" y="5181600"/>
              <a:ext cx="2057400" cy="13234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i="1" dirty="0">
                  <a:ln>
                    <a:solidFill>
                      <a:srgbClr val="333399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capitalized?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i="1" dirty="0">
                  <a:ln>
                    <a:solidFill>
                      <a:srgbClr val="333399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ends with ‘...ski’?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i="1" dirty="0">
                  <a:ln>
                    <a:solidFill>
                      <a:srgbClr val="333399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…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i="1" dirty="0">
                  <a:ln>
                    <a:solidFill>
                      <a:srgbClr val="333399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contains “</a:t>
              </a:r>
              <a:r>
                <a:rPr lang="en-US" sz="2000" b="1" i="1" dirty="0" err="1">
                  <a:ln>
                    <a:solidFill>
                      <a:srgbClr val="333399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univ</a:t>
              </a:r>
              <a:r>
                <a:rPr lang="en-US" sz="2000" b="1" i="1" dirty="0">
                  <a:ln>
                    <a:solidFill>
                      <a:srgbClr val="333399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.”?</a:t>
              </a: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667000" y="3429000"/>
              <a:ext cx="8087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ln>
                    <a:solidFill>
                      <a:srgbClr val="000090"/>
                    </a:solidFill>
                  </a:ln>
                  <a:solidFill>
                    <a:srgbClr val="000000"/>
                  </a:solidFill>
                  <a:latin typeface="Arial" pitchFamily="-108" charset="0"/>
                  <a:ea typeface="Times New Roman" pitchFamily="-108" charset="0"/>
                  <a:cs typeface="Times New Roman" pitchFamily="-108" charset="0"/>
                </a:rPr>
                <a:t>f</a:t>
              </a:r>
              <a:r>
                <a:rPr lang="en-US" baseline="-25000" dirty="0">
                  <a:ln>
                    <a:solidFill>
                      <a:srgbClr val="000090"/>
                    </a:solidFill>
                  </a:ln>
                  <a:solidFill>
                    <a:srgbClr val="000000"/>
                  </a:solidFill>
                  <a:latin typeface="Arial" pitchFamily="-108" charset="0"/>
                  <a:ea typeface="Times New Roman" pitchFamily="-108" charset="0"/>
                  <a:cs typeface="Times New Roman" pitchFamily="-108" charset="0"/>
                </a:rPr>
                <a:t>2</a:t>
              </a:r>
              <a:r>
                <a:rPr lang="en-US" dirty="0">
                  <a:ln>
                    <a:solidFill>
                      <a:srgbClr val="000090"/>
                    </a:solidFill>
                  </a:ln>
                  <a:solidFill>
                    <a:srgbClr val="000000"/>
                  </a:solidFill>
                  <a:latin typeface="Arial" pitchFamily="-108" charset="0"/>
                  <a:ea typeface="Times New Roman" pitchFamily="-108" charset="0"/>
                  <a:cs typeface="Times New Roman" pitchFamily="-108" charset="0"/>
                </a:rPr>
                <a:t>(NP)</a:t>
              </a:r>
              <a:endParaRPr lang="en-US" dirty="0">
                <a:ln>
                  <a:solidFill>
                    <a:srgbClr val="000090"/>
                  </a:solidFill>
                </a:ln>
                <a:solidFill>
                  <a:srgbClr val="000000"/>
                </a:solidFill>
                <a:latin typeface="Arial" pitchFamily="-108" charset="0"/>
                <a:ea typeface="ＭＳ Ｐゴシック" charset="0"/>
              </a:endParaRPr>
            </a:p>
          </p:txBody>
        </p:sp>
      </p:grpSp>
      <p:grpSp>
        <p:nvGrpSpPr>
          <p:cNvPr id="78860" name="Group 32"/>
          <p:cNvGrpSpPr>
            <a:grpSpLocks/>
          </p:cNvGrpSpPr>
          <p:nvPr/>
        </p:nvGrpSpPr>
        <p:grpSpPr bwMode="auto">
          <a:xfrm>
            <a:off x="5006976" y="2416176"/>
            <a:ext cx="4048125" cy="4321175"/>
            <a:chOff x="3482882" y="2416081"/>
            <a:chExt cx="4048218" cy="4320535"/>
          </a:xfrm>
        </p:grpSpPr>
        <p:sp>
          <p:nvSpPr>
            <p:cNvPr id="25" name="TextBox 6"/>
            <p:cNvSpPr txBox="1">
              <a:spLocks noChangeArrowheads="1"/>
            </p:cNvSpPr>
            <p:nvPr/>
          </p:nvSpPr>
          <p:spPr bwMode="auto">
            <a:xfrm rot="10800000" flipV="1">
              <a:off x="4724400" y="4038600"/>
              <a:ext cx="1447800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Arial" pitchFamily="-108" charset="0"/>
                  <a:ea typeface="Times New Roman" pitchFamily="-108" charset="0"/>
                  <a:cs typeface="Times New Roman" pitchFamily="-108" charset="0"/>
                </a:rPr>
                <a:t>NP HTML contexts</a:t>
              </a:r>
            </a:p>
          </p:txBody>
        </p:sp>
        <p:cxnSp>
          <p:nvCxnSpPr>
            <p:cNvPr id="26" name="Straight Arrow Connector 25"/>
            <p:cNvCxnSpPr>
              <a:stCxn id="21" idx="1"/>
              <a:endCxn id="69" idx="5"/>
            </p:cNvCxnSpPr>
            <p:nvPr/>
          </p:nvCxnSpPr>
          <p:spPr>
            <a:xfrm rot="16200000" flipV="1">
              <a:off x="3368707" y="2530256"/>
              <a:ext cx="1492029" cy="1263679"/>
            </a:xfrm>
            <a:prstGeom prst="straightConnector1">
              <a:avLst/>
            </a:prstGeom>
            <a:ln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6"/>
            <p:cNvSpPr txBox="1">
              <a:spLocks noChangeArrowheads="1"/>
            </p:cNvSpPr>
            <p:nvPr/>
          </p:nvSpPr>
          <p:spPr bwMode="auto">
            <a:xfrm rot="10800000" flipV="1">
              <a:off x="4648200" y="5105400"/>
              <a:ext cx="2882900" cy="16312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i="1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  <a:hlinkClick r:id="rId2"/>
                </a:rPr>
                <a:t>www.celebrities.com</a:t>
              </a:r>
              <a:r>
                <a:rPr lang="en-US" sz="2000" b="1" i="1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: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i="1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&lt;</a:t>
              </a:r>
              <a:r>
                <a:rPr lang="en-US" sz="2000" b="1" i="1" dirty="0" err="1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li</a:t>
              </a:r>
              <a:r>
                <a:rPr lang="en-US" sz="2000" b="1" i="1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&gt; __ &lt;/</a:t>
              </a:r>
              <a:r>
                <a:rPr lang="en-US" sz="2000" b="1" i="1" dirty="0" err="1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li</a:t>
              </a:r>
              <a:r>
                <a:rPr lang="en-US" sz="2000" b="1" i="1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&gt;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b="1" i="1" dirty="0">
                <a:ln>
                  <a:solidFill>
                    <a:srgbClr val="008000"/>
                  </a:solidFill>
                </a:ln>
                <a:solidFill>
                  <a:srgbClr val="000000"/>
                </a:solidFill>
                <a:latin typeface="Times New Roman"/>
                <a:ea typeface="Times New Roman" pitchFamily="-108" charset="0"/>
                <a:cs typeface="Times New Roman"/>
              </a:endParaRP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i="1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Times New Roman"/>
                  <a:ea typeface="Times New Roman" pitchFamily="-108" charset="0"/>
                  <a:cs typeface="Times New Roman"/>
                </a:rPr>
                <a:t>…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b="1" i="1" dirty="0">
                <a:ln>
                  <a:solidFill>
                    <a:srgbClr val="008000"/>
                  </a:solidFill>
                </a:ln>
                <a:solidFill>
                  <a:srgbClr val="000000"/>
                </a:solidFill>
                <a:latin typeface="Times New Roman"/>
                <a:ea typeface="Times New Roman" pitchFamily="-108" charset="0"/>
                <a:cs typeface="Times New Roman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4191000" y="2971800"/>
              <a:ext cx="8087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Arial" pitchFamily="-108" charset="0"/>
                  <a:ea typeface="Times New Roman" pitchFamily="-108" charset="0"/>
                  <a:cs typeface="Times New Roman" pitchFamily="-108" charset="0"/>
                </a:rPr>
                <a:t>f</a:t>
              </a:r>
              <a:r>
                <a:rPr lang="en-US" baseline="-25000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Arial" pitchFamily="-108" charset="0"/>
                  <a:ea typeface="Times New Roman" pitchFamily="-108" charset="0"/>
                  <a:cs typeface="Times New Roman" pitchFamily="-108" charset="0"/>
                </a:rPr>
                <a:t>3</a:t>
              </a:r>
              <a:r>
                <a:rPr lang="en-US" dirty="0">
                  <a:ln>
                    <a:solidFill>
                      <a:srgbClr val="008000"/>
                    </a:solidFill>
                  </a:ln>
                  <a:solidFill>
                    <a:srgbClr val="000000"/>
                  </a:solidFill>
                  <a:latin typeface="Arial" pitchFamily="-108" charset="0"/>
                  <a:ea typeface="Times New Roman" pitchFamily="-108" charset="0"/>
                  <a:cs typeface="Times New Roman" pitchFamily="-108" charset="0"/>
                </a:rPr>
                <a:t>(NP)</a:t>
              </a:r>
              <a:endParaRPr lang="en-US" dirty="0">
                <a:ln>
                  <a:solidFill>
                    <a:srgbClr val="008000"/>
                  </a:solidFill>
                </a:ln>
                <a:solidFill>
                  <a:srgbClr val="000000"/>
                </a:solidFill>
                <a:latin typeface="Arial" pitchFamily="-108" charset="0"/>
                <a:ea typeface="ＭＳ Ｐゴシック" charset="0"/>
              </a:endParaRPr>
            </a:p>
          </p:txBody>
        </p:sp>
      </p:grpSp>
      <p:sp>
        <p:nvSpPr>
          <p:cNvPr id="78861" name="Title 10"/>
          <p:cNvSpPr txBox="1">
            <a:spLocks/>
          </p:cNvSpPr>
          <p:nvPr/>
        </p:nvSpPr>
        <p:spPr bwMode="auto">
          <a:xfrm>
            <a:off x="642257" y="295170"/>
            <a:ext cx="9144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3000" dirty="0">
                <a:solidFill>
                  <a:srgbClr val="000090"/>
                </a:solidFill>
              </a:rPr>
              <a:t>Type 1 Coupling: Co-Training, Multi-View Learning</a:t>
            </a:r>
          </a:p>
        </p:txBody>
      </p:sp>
      <p:sp>
        <p:nvSpPr>
          <p:cNvPr id="78862" name="TextBox 14"/>
          <p:cNvSpPr txBox="1">
            <a:spLocks noChangeArrowheads="1"/>
          </p:cNvSpPr>
          <p:nvPr/>
        </p:nvSpPr>
        <p:spPr bwMode="auto">
          <a:xfrm>
            <a:off x="7848600" y="838201"/>
            <a:ext cx="2819400" cy="14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[Blum &amp; Mitchell; 98]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[Dasgupta et al; 01 ]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[Ganchev et al., 08]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[Sridharan &amp; Kakade, 08]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[Wang &amp; Zhou, ICML10]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0A608FF-C882-4FC7-A29F-D4B3257BDBAE}"/>
                  </a:ext>
                </a:extLst>
              </p14:cNvPr>
              <p14:cNvContentPartPr/>
              <p14:nvPr/>
            </p14:nvContentPartPr>
            <p14:xfrm>
              <a:off x="5468760" y="5828760"/>
              <a:ext cx="359640" cy="489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0A608FF-C882-4FC7-A29F-D4B3257BDBA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9400" y="5819400"/>
                <a:ext cx="378360" cy="67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extBox 7"/>
          <p:cNvSpPr txBox="1">
            <a:spLocks noChangeArrowheads="1"/>
          </p:cNvSpPr>
          <p:nvPr/>
        </p:nvSpPr>
        <p:spPr bwMode="auto">
          <a:xfrm>
            <a:off x="4819650" y="2506437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</a:t>
            </a:r>
          </a:p>
        </p:txBody>
      </p:sp>
      <p:sp>
        <p:nvSpPr>
          <p:cNvPr id="54" name="Donut 53"/>
          <p:cNvSpPr/>
          <p:nvPr/>
        </p:nvSpPr>
        <p:spPr>
          <a:xfrm>
            <a:off x="3752850" y="3878036"/>
            <a:ext cx="46038" cy="2286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Donut 54"/>
          <p:cNvSpPr/>
          <p:nvPr/>
        </p:nvSpPr>
        <p:spPr>
          <a:xfrm>
            <a:off x="4362450" y="2277836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Donut 57"/>
          <p:cNvSpPr/>
          <p:nvPr/>
        </p:nvSpPr>
        <p:spPr>
          <a:xfrm>
            <a:off x="2305050" y="2506436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Donut 60"/>
          <p:cNvSpPr/>
          <p:nvPr/>
        </p:nvSpPr>
        <p:spPr>
          <a:xfrm>
            <a:off x="3219450" y="2125436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Donut 65"/>
          <p:cNvSpPr/>
          <p:nvPr/>
        </p:nvSpPr>
        <p:spPr>
          <a:xfrm>
            <a:off x="4972050" y="2506436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Donut 68"/>
          <p:cNvSpPr/>
          <p:nvPr/>
        </p:nvSpPr>
        <p:spPr>
          <a:xfrm>
            <a:off x="3676650" y="2506436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880" name="TextBox 10"/>
          <p:cNvSpPr txBox="1">
            <a:spLocks noChangeArrowheads="1"/>
          </p:cNvSpPr>
          <p:nvPr/>
        </p:nvSpPr>
        <p:spPr bwMode="auto">
          <a:xfrm>
            <a:off x="2990850" y="1820637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79881" name="TextBox 6"/>
          <p:cNvSpPr txBox="1">
            <a:spLocks noChangeArrowheads="1"/>
          </p:cNvSpPr>
          <p:nvPr/>
        </p:nvSpPr>
        <p:spPr bwMode="auto">
          <a:xfrm>
            <a:off x="1771650" y="2049237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athlete</a:t>
            </a:r>
          </a:p>
        </p:txBody>
      </p:sp>
      <p:sp>
        <p:nvSpPr>
          <p:cNvPr id="79882" name="TextBox 11"/>
          <p:cNvSpPr txBox="1">
            <a:spLocks noChangeArrowheads="1"/>
          </p:cNvSpPr>
          <p:nvPr/>
        </p:nvSpPr>
        <p:spPr bwMode="auto">
          <a:xfrm>
            <a:off x="3295650" y="2201637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</a:t>
            </a:r>
          </a:p>
        </p:txBody>
      </p:sp>
      <p:sp>
        <p:nvSpPr>
          <p:cNvPr id="79883" name="TextBox 7"/>
          <p:cNvSpPr txBox="1">
            <a:spLocks noChangeArrowheads="1"/>
          </p:cNvSpPr>
          <p:nvPr/>
        </p:nvSpPr>
        <p:spPr bwMode="auto">
          <a:xfrm>
            <a:off x="3905250" y="1973037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sport</a:t>
            </a:r>
          </a:p>
        </p:txBody>
      </p:sp>
      <p:cxnSp>
        <p:nvCxnSpPr>
          <p:cNvPr id="111" name="Straight Arrow Connector 110"/>
          <p:cNvCxnSpPr>
            <a:stCxn id="54" idx="3"/>
            <a:endCxn id="69" idx="4"/>
          </p:cNvCxnSpPr>
          <p:nvPr/>
        </p:nvCxnSpPr>
        <p:spPr>
          <a:xfrm rot="5400000" flipH="1">
            <a:off x="3048794" y="3362893"/>
            <a:ext cx="1414463" cy="63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54" idx="3"/>
          </p:cNvCxnSpPr>
          <p:nvPr/>
        </p:nvCxnSpPr>
        <p:spPr>
          <a:xfrm rot="5400000" flipH="1" flipV="1">
            <a:off x="3278188" y="2911249"/>
            <a:ext cx="1643063" cy="68103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54" idx="5"/>
          </p:cNvCxnSpPr>
          <p:nvPr/>
        </p:nvCxnSpPr>
        <p:spPr>
          <a:xfrm rot="5400000" flipH="1" flipV="1">
            <a:off x="3675857" y="2775518"/>
            <a:ext cx="1414463" cy="11811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54" idx="5"/>
          </p:cNvCxnSpPr>
          <p:nvPr/>
        </p:nvCxnSpPr>
        <p:spPr>
          <a:xfrm rot="5400000" flipH="1">
            <a:off x="2647157" y="2927918"/>
            <a:ext cx="1795463" cy="4953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54" idx="5"/>
          </p:cNvCxnSpPr>
          <p:nvPr/>
        </p:nvCxnSpPr>
        <p:spPr>
          <a:xfrm rot="5400000" flipH="1">
            <a:off x="2417763" y="2698524"/>
            <a:ext cx="1414463" cy="133508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6" name="Donut 245"/>
          <p:cNvSpPr/>
          <p:nvPr/>
        </p:nvSpPr>
        <p:spPr>
          <a:xfrm>
            <a:off x="3702050" y="4087586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890" name="TextBox 6"/>
          <p:cNvSpPr txBox="1">
            <a:spLocks noChangeArrowheads="1"/>
          </p:cNvSpPr>
          <p:nvPr/>
        </p:nvSpPr>
        <p:spPr bwMode="auto">
          <a:xfrm rot="10800000" flipV="1">
            <a:off x="3067050" y="4259037"/>
            <a:ext cx="152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  <a:cs typeface="Times New Roman" charset="0"/>
              </a:rPr>
              <a:t>NP</a:t>
            </a: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  <a:cs typeface="Times New Roma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rot="10800000" flipV="1">
            <a:off x="2457450" y="2236561"/>
            <a:ext cx="762000" cy="38100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3371850" y="2281011"/>
            <a:ext cx="381000" cy="2603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V="1">
            <a:off x="3752850" y="2465162"/>
            <a:ext cx="668338" cy="117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371850" y="2201637"/>
            <a:ext cx="1066800" cy="111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2457450" y="2312761"/>
            <a:ext cx="198120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514850" y="2388961"/>
            <a:ext cx="439738" cy="228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3829050" y="2617561"/>
            <a:ext cx="1143000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898" name="TextBox 123"/>
          <p:cNvSpPr txBox="1">
            <a:spLocks noChangeArrowheads="1"/>
          </p:cNvSpPr>
          <p:nvPr/>
        </p:nvSpPr>
        <p:spPr bwMode="auto">
          <a:xfrm>
            <a:off x="4972050" y="3878036"/>
            <a:ext cx="4191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 b="1">
                <a:solidFill>
                  <a:srgbClr val="000000"/>
                </a:solidFill>
                <a:cs typeface="Times New Roman" charset="0"/>
              </a:rPr>
              <a:t>athlete(NP) </a:t>
            </a:r>
            <a:r>
              <a:rPr lang="en-US" sz="1800" b="1">
                <a:solidFill>
                  <a:srgbClr val="000000"/>
                </a:solidFill>
                <a:cs typeface="Times New Roman" charset="0"/>
                <a:sym typeface="Wingdings" charset="0"/>
              </a:rPr>
              <a:t> person(NP)</a:t>
            </a:r>
            <a:endParaRPr lang="en-US" sz="1800">
              <a:solidFill>
                <a:srgbClr val="000000"/>
              </a:solidFill>
              <a:cs typeface="Times New Roman" charset="0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 rot="10800000">
            <a:off x="5429250" y="4106636"/>
            <a:ext cx="533400" cy="158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429250" y="4640036"/>
            <a:ext cx="533400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901" name="TextBox 123"/>
          <p:cNvSpPr txBox="1">
            <a:spLocks noChangeArrowheads="1"/>
          </p:cNvSpPr>
          <p:nvPr/>
        </p:nvSpPr>
        <p:spPr bwMode="auto">
          <a:xfrm>
            <a:off x="5276850" y="4411436"/>
            <a:ext cx="4191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 b="1">
                <a:solidFill>
                  <a:srgbClr val="000000"/>
                </a:solidFill>
                <a:cs typeface="Times New Roman" charset="0"/>
              </a:rPr>
              <a:t>athlete(NP) </a:t>
            </a:r>
            <a:r>
              <a:rPr lang="en-US" sz="1800" b="1">
                <a:solidFill>
                  <a:srgbClr val="000000"/>
                </a:solidFill>
                <a:cs typeface="Times New Roman" charset="0"/>
                <a:sym typeface="Wingdings" charset="0"/>
              </a:rPr>
              <a:t> NOT sport(NP)</a:t>
            </a:r>
            <a:endParaRPr lang="en-US" sz="1800">
              <a:solidFill>
                <a:srgbClr val="000000"/>
              </a:solidFill>
              <a:cs typeface="Times New Roman" charset="0"/>
            </a:endParaRPr>
          </a:p>
        </p:txBody>
      </p:sp>
      <p:sp>
        <p:nvSpPr>
          <p:cNvPr id="79902" name="TextBox 123"/>
          <p:cNvSpPr txBox="1">
            <a:spLocks noChangeArrowheads="1"/>
          </p:cNvSpPr>
          <p:nvPr/>
        </p:nvSpPr>
        <p:spPr bwMode="auto">
          <a:xfrm>
            <a:off x="5276850" y="4792436"/>
            <a:ext cx="4191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 b="1">
                <a:solidFill>
                  <a:srgbClr val="000000"/>
                </a:solidFill>
                <a:cs typeface="Times New Roman" charset="0"/>
              </a:rPr>
              <a:t>NOT athlete(NP) </a:t>
            </a:r>
            <a:r>
              <a:rPr lang="en-US" sz="1800" b="1">
                <a:solidFill>
                  <a:srgbClr val="000000"/>
                </a:solidFill>
                <a:cs typeface="Times New Roman" charset="0"/>
                <a:sym typeface="Wingdings" charset="0"/>
              </a:rPr>
              <a:t> sport(NP)</a:t>
            </a:r>
            <a:endParaRPr lang="en-US" sz="1800">
              <a:solidFill>
                <a:srgbClr val="000000"/>
              </a:solidFill>
              <a:cs typeface="Times New Roman" charset="0"/>
            </a:endParaRPr>
          </a:p>
        </p:txBody>
      </p:sp>
      <p:sp>
        <p:nvSpPr>
          <p:cNvPr id="79903" name="Title 10"/>
          <p:cNvSpPr txBox="1">
            <a:spLocks/>
          </p:cNvSpPr>
          <p:nvPr/>
        </p:nvSpPr>
        <p:spPr bwMode="auto">
          <a:xfrm>
            <a:off x="476250" y="372836"/>
            <a:ext cx="899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0090"/>
                </a:solidFill>
              </a:rPr>
              <a:t>Type 2 Coupling: Multi-task, Structured Outputs</a:t>
            </a:r>
          </a:p>
        </p:txBody>
      </p:sp>
      <p:sp>
        <p:nvSpPr>
          <p:cNvPr id="79904" name="TextBox 15"/>
          <p:cNvSpPr txBox="1">
            <a:spLocks noChangeArrowheads="1"/>
          </p:cNvSpPr>
          <p:nvPr/>
        </p:nvSpPr>
        <p:spPr bwMode="auto">
          <a:xfrm>
            <a:off x="6800850" y="906237"/>
            <a:ext cx="2667000" cy="14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[Daume, 2008]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[Bakhir et al., eds. 2007]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[Roth et al., 2008]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[Taskar et al., 2009]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[Carlson et al., 2009]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5F6AB45-A41E-47E2-9651-2E4929A4C9B8}"/>
                  </a:ext>
                </a:extLst>
              </p14:cNvPr>
              <p14:cNvContentPartPr/>
              <p14:nvPr/>
            </p14:nvContentPartPr>
            <p14:xfrm>
              <a:off x="2358360" y="2382480"/>
              <a:ext cx="2712960" cy="19375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5F6AB45-A41E-47E2-9651-2E4929A4C9B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49000" y="2373120"/>
                <a:ext cx="2731680" cy="19562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TextBox 7"/>
          <p:cNvSpPr txBox="1">
            <a:spLocks noChangeArrowheads="1"/>
          </p:cNvSpPr>
          <p:nvPr/>
        </p:nvSpPr>
        <p:spPr bwMode="auto">
          <a:xfrm>
            <a:off x="6019800" y="22860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</a:t>
            </a:r>
          </a:p>
        </p:txBody>
      </p:sp>
      <p:sp>
        <p:nvSpPr>
          <p:cNvPr id="54" name="Donut 53"/>
          <p:cNvSpPr/>
          <p:nvPr/>
        </p:nvSpPr>
        <p:spPr>
          <a:xfrm>
            <a:off x="4953000" y="3657600"/>
            <a:ext cx="46038" cy="2286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Donut 54"/>
          <p:cNvSpPr/>
          <p:nvPr/>
        </p:nvSpPr>
        <p:spPr>
          <a:xfrm>
            <a:off x="5562600" y="2057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Donut 57"/>
          <p:cNvSpPr/>
          <p:nvPr/>
        </p:nvSpPr>
        <p:spPr>
          <a:xfrm>
            <a:off x="3505200" y="22860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Donut 60"/>
          <p:cNvSpPr/>
          <p:nvPr/>
        </p:nvSpPr>
        <p:spPr>
          <a:xfrm>
            <a:off x="4419600" y="19050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Donut 65"/>
          <p:cNvSpPr/>
          <p:nvPr/>
        </p:nvSpPr>
        <p:spPr>
          <a:xfrm>
            <a:off x="6172200" y="22860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Donut 68"/>
          <p:cNvSpPr/>
          <p:nvPr/>
        </p:nvSpPr>
        <p:spPr>
          <a:xfrm>
            <a:off x="4876800" y="22860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904" name="TextBox 10"/>
          <p:cNvSpPr txBox="1">
            <a:spLocks noChangeArrowheads="1"/>
          </p:cNvSpPr>
          <p:nvPr/>
        </p:nvSpPr>
        <p:spPr bwMode="auto">
          <a:xfrm>
            <a:off x="4191000" y="16002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80905" name="TextBox 6"/>
          <p:cNvSpPr txBox="1">
            <a:spLocks noChangeArrowheads="1"/>
          </p:cNvSpPr>
          <p:nvPr/>
        </p:nvSpPr>
        <p:spPr bwMode="auto">
          <a:xfrm rot="10800000" flipV="1">
            <a:off x="1752600" y="4191000"/>
            <a:ext cx="6858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cs typeface="Times New Roman" charset="0"/>
              </a:rPr>
              <a:t>NP</a:t>
            </a:r>
            <a:r>
              <a:rPr lang="en-US" sz="2000">
                <a:solidFill>
                  <a:srgbClr val="000000"/>
                </a:solidFill>
                <a:cs typeface="Times New Roman" charset="0"/>
              </a:rPr>
              <a:t>:</a:t>
            </a:r>
          </a:p>
        </p:txBody>
      </p:sp>
      <p:sp>
        <p:nvSpPr>
          <p:cNvPr id="80906" name="TextBox 6"/>
          <p:cNvSpPr txBox="1">
            <a:spLocks noChangeArrowheads="1"/>
          </p:cNvSpPr>
          <p:nvPr/>
        </p:nvSpPr>
        <p:spPr bwMode="auto">
          <a:xfrm>
            <a:off x="2971800" y="18288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athlete</a:t>
            </a:r>
          </a:p>
        </p:txBody>
      </p:sp>
      <p:sp>
        <p:nvSpPr>
          <p:cNvPr id="80907" name="TextBox 11"/>
          <p:cNvSpPr txBox="1">
            <a:spLocks noChangeArrowheads="1"/>
          </p:cNvSpPr>
          <p:nvPr/>
        </p:nvSpPr>
        <p:spPr bwMode="auto">
          <a:xfrm>
            <a:off x="4495800" y="19812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</a:t>
            </a:r>
          </a:p>
        </p:txBody>
      </p:sp>
      <p:sp>
        <p:nvSpPr>
          <p:cNvPr id="80908" name="TextBox 7"/>
          <p:cNvSpPr txBox="1">
            <a:spLocks noChangeArrowheads="1"/>
          </p:cNvSpPr>
          <p:nvPr/>
        </p:nvSpPr>
        <p:spPr bwMode="auto">
          <a:xfrm>
            <a:off x="5105400" y="17526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sport</a:t>
            </a:r>
          </a:p>
        </p:txBody>
      </p:sp>
      <p:cxnSp>
        <p:nvCxnSpPr>
          <p:cNvPr id="111" name="Straight Arrow Connector 110"/>
          <p:cNvCxnSpPr>
            <a:stCxn id="54" idx="3"/>
            <a:endCxn id="69" idx="4"/>
          </p:cNvCxnSpPr>
          <p:nvPr/>
        </p:nvCxnSpPr>
        <p:spPr>
          <a:xfrm rot="5400000" flipH="1">
            <a:off x="4248944" y="3142457"/>
            <a:ext cx="1414463" cy="63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54" idx="3"/>
          </p:cNvCxnSpPr>
          <p:nvPr/>
        </p:nvCxnSpPr>
        <p:spPr>
          <a:xfrm rot="5400000" flipH="1" flipV="1">
            <a:off x="4478338" y="2690813"/>
            <a:ext cx="1643063" cy="68103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54" idx="5"/>
          </p:cNvCxnSpPr>
          <p:nvPr/>
        </p:nvCxnSpPr>
        <p:spPr>
          <a:xfrm rot="5400000" flipH="1" flipV="1">
            <a:off x="4876007" y="2555082"/>
            <a:ext cx="1414463" cy="11811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54" idx="5"/>
          </p:cNvCxnSpPr>
          <p:nvPr/>
        </p:nvCxnSpPr>
        <p:spPr>
          <a:xfrm rot="5400000" flipH="1">
            <a:off x="3847307" y="2707482"/>
            <a:ext cx="1795463" cy="4953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54" idx="5"/>
          </p:cNvCxnSpPr>
          <p:nvPr/>
        </p:nvCxnSpPr>
        <p:spPr>
          <a:xfrm rot="5400000" flipH="1">
            <a:off x="3617913" y="2478088"/>
            <a:ext cx="1414463" cy="133508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6" name="Donut 245"/>
          <p:cNvSpPr/>
          <p:nvPr/>
        </p:nvSpPr>
        <p:spPr>
          <a:xfrm>
            <a:off x="4902200" y="386715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Donut 19"/>
          <p:cNvSpPr/>
          <p:nvPr/>
        </p:nvSpPr>
        <p:spPr>
          <a:xfrm>
            <a:off x="3429000" y="3886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Donut 20"/>
          <p:cNvSpPr/>
          <p:nvPr/>
        </p:nvSpPr>
        <p:spPr>
          <a:xfrm>
            <a:off x="6248400" y="3886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917" name="TextBox 6"/>
          <p:cNvSpPr txBox="1">
            <a:spLocks noChangeArrowheads="1"/>
          </p:cNvSpPr>
          <p:nvPr/>
        </p:nvSpPr>
        <p:spPr bwMode="auto">
          <a:xfrm rot="10800000" flipV="1">
            <a:off x="2743200" y="4038600"/>
            <a:ext cx="1447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  <a:cs typeface="Times New Roman" charset="0"/>
              </a:rPr>
              <a:t>NP text context distribution</a:t>
            </a:r>
          </a:p>
        </p:txBody>
      </p:sp>
      <p:sp>
        <p:nvSpPr>
          <p:cNvPr id="80918" name="TextBox 6"/>
          <p:cNvSpPr txBox="1">
            <a:spLocks noChangeArrowheads="1"/>
          </p:cNvSpPr>
          <p:nvPr/>
        </p:nvSpPr>
        <p:spPr bwMode="auto">
          <a:xfrm rot="10800000" flipV="1">
            <a:off x="4267200" y="4038601"/>
            <a:ext cx="1524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  <a:cs typeface="Times New Roman" charset="0"/>
              </a:rPr>
              <a:t>NP morphology</a:t>
            </a:r>
          </a:p>
        </p:txBody>
      </p:sp>
      <p:sp>
        <p:nvSpPr>
          <p:cNvPr id="80919" name="TextBox 6"/>
          <p:cNvSpPr txBox="1">
            <a:spLocks noChangeArrowheads="1"/>
          </p:cNvSpPr>
          <p:nvPr/>
        </p:nvSpPr>
        <p:spPr bwMode="auto">
          <a:xfrm rot="10800000" flipV="1">
            <a:off x="5715000" y="4038601"/>
            <a:ext cx="14478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  <a:cs typeface="Times New Roman" charset="0"/>
              </a:rPr>
              <a:t>NP HTML contexts</a:t>
            </a:r>
          </a:p>
        </p:txBody>
      </p:sp>
      <p:cxnSp>
        <p:nvCxnSpPr>
          <p:cNvPr id="26" name="Straight Arrow Connector 25"/>
          <p:cNvCxnSpPr>
            <a:stCxn id="21" idx="1"/>
            <a:endCxn id="69" idx="5"/>
          </p:cNvCxnSpPr>
          <p:nvPr/>
        </p:nvCxnSpPr>
        <p:spPr>
          <a:xfrm rot="16200000" flipV="1">
            <a:off x="4892675" y="2530475"/>
            <a:ext cx="1492250" cy="12636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0" idx="7"/>
            <a:endCxn id="69" idx="3"/>
          </p:cNvCxnSpPr>
          <p:nvPr/>
        </p:nvCxnSpPr>
        <p:spPr>
          <a:xfrm rot="5400000" flipH="1" flipV="1">
            <a:off x="3482975" y="2492375"/>
            <a:ext cx="1492250" cy="13398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2"/>
          </p:cNvCxnSpPr>
          <p:nvPr/>
        </p:nvCxnSpPr>
        <p:spPr>
          <a:xfrm rot="10800000">
            <a:off x="3657600" y="2362200"/>
            <a:ext cx="2590800" cy="16002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1" idx="1"/>
          </p:cNvCxnSpPr>
          <p:nvPr/>
        </p:nvCxnSpPr>
        <p:spPr>
          <a:xfrm rot="16200000" flipV="1">
            <a:off x="4457701" y="2095501"/>
            <a:ext cx="1851025" cy="17748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1" idx="1"/>
          </p:cNvCxnSpPr>
          <p:nvPr/>
        </p:nvCxnSpPr>
        <p:spPr>
          <a:xfrm rot="16200000" flipV="1">
            <a:off x="5105401" y="2743201"/>
            <a:ext cx="1698625" cy="6318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1" idx="0"/>
          </p:cNvCxnSpPr>
          <p:nvPr/>
        </p:nvCxnSpPr>
        <p:spPr>
          <a:xfrm rot="16200000" flipV="1">
            <a:off x="5562600" y="3124200"/>
            <a:ext cx="1447800" cy="762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0" idx="7"/>
          </p:cNvCxnSpPr>
          <p:nvPr/>
        </p:nvCxnSpPr>
        <p:spPr>
          <a:xfrm rot="5400000" flipH="1" flipV="1">
            <a:off x="3086101" y="2530476"/>
            <a:ext cx="1851025" cy="90487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0" idx="7"/>
          </p:cNvCxnSpPr>
          <p:nvPr/>
        </p:nvCxnSpPr>
        <p:spPr>
          <a:xfrm rot="5400000" flipH="1" flipV="1">
            <a:off x="3733801" y="2035176"/>
            <a:ext cx="1698625" cy="204787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0" idx="0"/>
          </p:cNvCxnSpPr>
          <p:nvPr/>
        </p:nvCxnSpPr>
        <p:spPr>
          <a:xfrm rot="5400000" flipH="1" flipV="1">
            <a:off x="2803525" y="3140075"/>
            <a:ext cx="1447800" cy="444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0" idx="7"/>
          </p:cNvCxnSpPr>
          <p:nvPr/>
        </p:nvCxnSpPr>
        <p:spPr>
          <a:xfrm rot="5400000" flipH="1" flipV="1">
            <a:off x="4152901" y="1844676"/>
            <a:ext cx="1470025" cy="265747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rot="10800000" flipV="1">
            <a:off x="3657600" y="2016125"/>
            <a:ext cx="762000" cy="38100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572000" y="2060575"/>
            <a:ext cx="381000" cy="2603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V="1">
            <a:off x="4953000" y="2244726"/>
            <a:ext cx="668338" cy="117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4572000" y="1981201"/>
            <a:ext cx="1066800" cy="111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657600" y="2092325"/>
            <a:ext cx="198120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5715000" y="2168525"/>
            <a:ext cx="439738" cy="228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5029200" y="2397125"/>
            <a:ext cx="1143000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itle 10"/>
          <p:cNvSpPr txBox="1">
            <a:spLocks/>
          </p:cNvSpPr>
          <p:nvPr/>
        </p:nvSpPr>
        <p:spPr bwMode="auto">
          <a:xfrm>
            <a:off x="558800" y="417512"/>
            <a:ext cx="8991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kern="0" dirty="0">
                <a:solidFill>
                  <a:srgbClr val="000090"/>
                </a:solidFill>
                <a:latin typeface="Arial"/>
                <a:ea typeface="ＭＳ Ｐゴシック" pitchFamily="-108" charset="-128"/>
                <a:cs typeface="ＭＳ Ｐゴシック" pitchFamily="-108" charset="-128"/>
              </a:rPr>
              <a:t>Multi-view, Multi-Task Coupling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extBox 9"/>
          <p:cNvSpPr txBox="1">
            <a:spLocks noChangeArrowheads="1"/>
          </p:cNvSpPr>
          <p:nvPr/>
        </p:nvSpPr>
        <p:spPr bwMode="auto">
          <a:xfrm>
            <a:off x="7162800" y="1676401"/>
            <a:ext cx="16002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coachesTeam(c,t)</a:t>
            </a:r>
          </a:p>
        </p:txBody>
      </p:sp>
      <p:sp>
        <p:nvSpPr>
          <p:cNvPr id="81922" name="TextBox 13"/>
          <p:cNvSpPr txBox="1">
            <a:spLocks noChangeArrowheads="1"/>
          </p:cNvSpPr>
          <p:nvPr/>
        </p:nvSpPr>
        <p:spPr bwMode="auto">
          <a:xfrm>
            <a:off x="2590800" y="1752601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playsForTeam(a,t)</a:t>
            </a:r>
          </a:p>
        </p:txBody>
      </p:sp>
      <p:sp>
        <p:nvSpPr>
          <p:cNvPr id="81923" name="TextBox 54"/>
          <p:cNvSpPr txBox="1">
            <a:spLocks noChangeArrowheads="1"/>
          </p:cNvSpPr>
          <p:nvPr/>
        </p:nvSpPr>
        <p:spPr bwMode="auto">
          <a:xfrm>
            <a:off x="5105400" y="1828801"/>
            <a:ext cx="1828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teamPlaysSport(t,s)</a:t>
            </a:r>
          </a:p>
        </p:txBody>
      </p:sp>
      <p:sp>
        <p:nvSpPr>
          <p:cNvPr id="81924" name="TextBox 8"/>
          <p:cNvSpPr txBox="1">
            <a:spLocks noChangeArrowheads="1"/>
          </p:cNvSpPr>
          <p:nvPr/>
        </p:nvSpPr>
        <p:spPr bwMode="auto">
          <a:xfrm>
            <a:off x="3733800" y="1295401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playsSport(a,s)</a:t>
            </a:r>
          </a:p>
        </p:txBody>
      </p:sp>
      <p:sp>
        <p:nvSpPr>
          <p:cNvPr id="81925" name="TextBox 6"/>
          <p:cNvSpPr txBox="1">
            <a:spLocks noChangeArrowheads="1"/>
          </p:cNvSpPr>
          <p:nvPr/>
        </p:nvSpPr>
        <p:spPr bwMode="auto">
          <a:xfrm rot="10800000" flipV="1">
            <a:off x="2971800" y="5257801"/>
            <a:ext cx="8763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NP1</a:t>
            </a:r>
          </a:p>
        </p:txBody>
      </p:sp>
      <p:sp>
        <p:nvSpPr>
          <p:cNvPr id="127" name="Donut 126"/>
          <p:cNvSpPr/>
          <p:nvPr/>
        </p:nvSpPr>
        <p:spPr>
          <a:xfrm>
            <a:off x="7772400" y="1981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Donut 127"/>
          <p:cNvSpPr/>
          <p:nvPr/>
        </p:nvSpPr>
        <p:spPr>
          <a:xfrm>
            <a:off x="5181600" y="2057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Donut 128"/>
          <p:cNvSpPr/>
          <p:nvPr/>
        </p:nvSpPr>
        <p:spPr>
          <a:xfrm>
            <a:off x="3505200" y="2057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Donut 129"/>
          <p:cNvSpPr/>
          <p:nvPr/>
        </p:nvSpPr>
        <p:spPr>
          <a:xfrm>
            <a:off x="4495800" y="1600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Donut 49"/>
          <p:cNvSpPr/>
          <p:nvPr/>
        </p:nvSpPr>
        <p:spPr>
          <a:xfrm>
            <a:off x="7239000" y="51816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931" name="TextBox 6"/>
          <p:cNvSpPr txBox="1">
            <a:spLocks noChangeArrowheads="1"/>
          </p:cNvSpPr>
          <p:nvPr/>
        </p:nvSpPr>
        <p:spPr bwMode="auto">
          <a:xfrm>
            <a:off x="7032625" y="5292725"/>
            <a:ext cx="685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NP2</a:t>
            </a:r>
          </a:p>
        </p:txBody>
      </p:sp>
      <p:cxnSp>
        <p:nvCxnSpPr>
          <p:cNvPr id="174" name="Straight Arrow Connector 173"/>
          <p:cNvCxnSpPr>
            <a:stCxn id="50" idx="0"/>
            <a:endCxn id="127" idx="4"/>
          </p:cNvCxnSpPr>
          <p:nvPr/>
        </p:nvCxnSpPr>
        <p:spPr>
          <a:xfrm rot="5400000" flipH="1" flipV="1">
            <a:off x="6057900" y="3390900"/>
            <a:ext cx="3048000" cy="533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stCxn id="50" idx="7"/>
            <a:endCxn id="128" idx="5"/>
          </p:cNvCxnSpPr>
          <p:nvPr/>
        </p:nvCxnSpPr>
        <p:spPr>
          <a:xfrm rot="16200000" flipV="1">
            <a:off x="4832350" y="2667000"/>
            <a:ext cx="3016250" cy="2057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>
            <a:stCxn id="50" idx="0"/>
            <a:endCxn id="129" idx="5"/>
          </p:cNvCxnSpPr>
          <p:nvPr/>
        </p:nvCxnSpPr>
        <p:spPr>
          <a:xfrm rot="16200000" flipV="1">
            <a:off x="3978276" y="1844676"/>
            <a:ext cx="2994025" cy="36798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50" idx="0"/>
            <a:endCxn id="130" idx="5"/>
          </p:cNvCxnSpPr>
          <p:nvPr/>
        </p:nvCxnSpPr>
        <p:spPr>
          <a:xfrm rot="16200000" flipV="1">
            <a:off x="4244976" y="2111376"/>
            <a:ext cx="3451225" cy="2689225"/>
          </a:xfrm>
          <a:prstGeom prst="straightConnector1">
            <a:avLst/>
          </a:prstGeom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 rot="5400000" flipH="1" flipV="1">
            <a:off x="4075907" y="1450182"/>
            <a:ext cx="3014663" cy="43815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>
            <a:endCxn id="128" idx="3"/>
          </p:cNvCxnSpPr>
          <p:nvPr/>
        </p:nvCxnSpPr>
        <p:spPr>
          <a:xfrm flipV="1">
            <a:off x="3398839" y="2187576"/>
            <a:ext cx="1804987" cy="28797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rot="5400000" flipH="1" flipV="1">
            <a:off x="1962944" y="3606007"/>
            <a:ext cx="2938463" cy="1460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Arrow Connector 194"/>
          <p:cNvCxnSpPr>
            <a:endCxn id="130" idx="3"/>
          </p:cNvCxnSpPr>
          <p:nvPr/>
        </p:nvCxnSpPr>
        <p:spPr>
          <a:xfrm rot="5400000" flipH="1" flipV="1">
            <a:off x="2220913" y="2884488"/>
            <a:ext cx="3451225" cy="11430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6" name="Donut 245"/>
          <p:cNvSpPr/>
          <p:nvPr/>
        </p:nvSpPr>
        <p:spPr>
          <a:xfrm>
            <a:off x="3302000" y="516255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itle 10"/>
          <p:cNvSpPr txBox="1">
            <a:spLocks/>
          </p:cNvSpPr>
          <p:nvPr/>
        </p:nvSpPr>
        <p:spPr bwMode="auto">
          <a:xfrm>
            <a:off x="1676400" y="304800"/>
            <a:ext cx="8991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kern="0" dirty="0">
                <a:solidFill>
                  <a:srgbClr val="000090"/>
                </a:solidFill>
                <a:latin typeface="Arial"/>
                <a:ea typeface="ＭＳ Ｐゴシック" pitchFamily="-108" charset="-128"/>
                <a:cs typeface="ＭＳ Ｐゴシック" pitchFamily="-108" charset="-128"/>
              </a:rPr>
              <a:t>Learning Relations between NP’s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18478-2847-4CE3-B01B-E713B14FE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this?</a:t>
            </a:r>
          </a:p>
        </p:txBody>
      </p:sp>
      <p:pic>
        <p:nvPicPr>
          <p:cNvPr id="2052" name="Picture 4" descr="Image result for animals">
            <a:extLst>
              <a:ext uri="{FF2B5EF4-FFF2-40B4-BE49-F238E27FC236}">
                <a16:creationId xmlns:a16="http://schemas.microsoft.com/office/drawing/2014/main" id="{C33983B3-8741-4EDF-9883-7D83630BE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025" y="556568"/>
            <a:ext cx="2667000" cy="199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animals">
            <a:extLst>
              <a:ext uri="{FF2B5EF4-FFF2-40B4-BE49-F238E27FC236}">
                <a16:creationId xmlns:a16="http://schemas.microsoft.com/office/drawing/2014/main" id="{2D29C35A-28CB-4896-8F2A-DE88899BA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261" y="4802257"/>
            <a:ext cx="2679239" cy="172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animals">
            <a:extLst>
              <a:ext uri="{FF2B5EF4-FFF2-40B4-BE49-F238E27FC236}">
                <a16:creationId xmlns:a16="http://schemas.microsoft.com/office/drawing/2014/main" id="{2DBFC40E-F9AD-4993-8D18-916BCDC2D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671" y="4810126"/>
            <a:ext cx="3219913" cy="171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animals">
            <a:extLst>
              <a:ext uri="{FF2B5EF4-FFF2-40B4-BE49-F238E27FC236}">
                <a16:creationId xmlns:a16="http://schemas.microsoft.com/office/drawing/2014/main" id="{C267C0C9-030D-471C-B5E2-DA9EB4B61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024" y="2842855"/>
            <a:ext cx="2691477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animals">
            <a:extLst>
              <a:ext uri="{FF2B5EF4-FFF2-40B4-BE49-F238E27FC236}">
                <a16:creationId xmlns:a16="http://schemas.microsoft.com/office/drawing/2014/main" id="{C9E71527-CCE1-4BB2-B714-C90DC7F07C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93"/>
          <a:stretch/>
        </p:blipFill>
        <p:spPr bwMode="auto">
          <a:xfrm>
            <a:off x="5698671" y="2842855"/>
            <a:ext cx="3219913" cy="171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animals">
            <a:extLst>
              <a:ext uri="{FF2B5EF4-FFF2-40B4-BE49-F238E27FC236}">
                <a16:creationId xmlns:a16="http://schemas.microsoft.com/office/drawing/2014/main" id="{C5AF8AB5-8BC0-4574-80A3-EDF5806D4E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21"/>
          <a:stretch/>
        </p:blipFill>
        <p:spPr bwMode="auto">
          <a:xfrm>
            <a:off x="5698671" y="556569"/>
            <a:ext cx="3214803" cy="199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Image result for golden retriever">
            <a:extLst>
              <a:ext uri="{FF2B5EF4-FFF2-40B4-BE49-F238E27FC236}">
                <a16:creationId xmlns:a16="http://schemas.microsoft.com/office/drawing/2014/main" id="{5C05975D-781D-499C-9461-5571FD540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46" y="1216026"/>
            <a:ext cx="3319461" cy="2212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00B52D-F9B3-49EE-8ADF-70602DC499C3}"/>
              </a:ext>
            </a:extLst>
          </p:cNvPr>
          <p:cNvSpPr/>
          <p:nvPr/>
        </p:nvSpPr>
        <p:spPr>
          <a:xfrm>
            <a:off x="552099" y="1110343"/>
            <a:ext cx="3521880" cy="240846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mage result for dogs">
            <a:extLst>
              <a:ext uri="{FF2B5EF4-FFF2-40B4-BE49-F238E27FC236}">
                <a16:creationId xmlns:a16="http://schemas.microsoft.com/office/drawing/2014/main" id="{A6E21DB4-F420-45EA-AEE2-DD303EBAD2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4"/>
          <a:stretch/>
        </p:blipFill>
        <p:spPr bwMode="auto">
          <a:xfrm>
            <a:off x="9087547" y="556568"/>
            <a:ext cx="2691477" cy="199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dogs">
            <a:extLst>
              <a:ext uri="{FF2B5EF4-FFF2-40B4-BE49-F238E27FC236}">
                <a16:creationId xmlns:a16="http://schemas.microsoft.com/office/drawing/2014/main" id="{3E529B42-7B56-4B87-B90E-802AC2F905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0" r="5981"/>
          <a:stretch/>
        </p:blipFill>
        <p:spPr bwMode="auto">
          <a:xfrm>
            <a:off x="9087547" y="2842855"/>
            <a:ext cx="2715954" cy="1724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dogs">
            <a:extLst>
              <a:ext uri="{FF2B5EF4-FFF2-40B4-BE49-F238E27FC236}">
                <a16:creationId xmlns:a16="http://schemas.microsoft.com/office/drawing/2014/main" id="{C5E69B39-06D6-4791-A263-17B0CD5B2D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6" r="13253"/>
          <a:stretch/>
        </p:blipFill>
        <p:spPr bwMode="auto">
          <a:xfrm>
            <a:off x="9087547" y="4800509"/>
            <a:ext cx="2715953" cy="1724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dogs">
            <a:extLst>
              <a:ext uri="{FF2B5EF4-FFF2-40B4-BE49-F238E27FC236}">
                <a16:creationId xmlns:a16="http://schemas.microsoft.com/office/drawing/2014/main" id="{7A2AB5D8-FACE-4F5C-89EC-08CDDA3A01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1" r="1"/>
          <a:stretch/>
        </p:blipFill>
        <p:spPr bwMode="auto">
          <a:xfrm>
            <a:off x="5693560" y="4845964"/>
            <a:ext cx="3219913" cy="170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Image result for dogs">
            <a:extLst>
              <a:ext uri="{FF2B5EF4-FFF2-40B4-BE49-F238E27FC236}">
                <a16:creationId xmlns:a16="http://schemas.microsoft.com/office/drawing/2014/main" id="{34A0AE08-6C74-4ED3-917D-AAAC9DD0D9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38"/>
          <a:stretch/>
        </p:blipFill>
        <p:spPr bwMode="auto">
          <a:xfrm>
            <a:off x="5693559" y="556569"/>
            <a:ext cx="3219914" cy="199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Image result for dogs">
            <a:extLst>
              <a:ext uri="{FF2B5EF4-FFF2-40B4-BE49-F238E27FC236}">
                <a16:creationId xmlns:a16="http://schemas.microsoft.com/office/drawing/2014/main" id="{7F665C47-0811-41A5-AEC9-73BB0028FA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5" r="9206"/>
          <a:stretch/>
        </p:blipFill>
        <p:spPr bwMode="auto">
          <a:xfrm>
            <a:off x="5693559" y="2842301"/>
            <a:ext cx="3225026" cy="171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8571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TextBox 7"/>
          <p:cNvSpPr txBox="1">
            <a:spLocks noChangeArrowheads="1"/>
          </p:cNvSpPr>
          <p:nvPr/>
        </p:nvSpPr>
        <p:spPr bwMode="auto">
          <a:xfrm>
            <a:off x="4419600" y="3581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</a:t>
            </a:r>
          </a:p>
        </p:txBody>
      </p:sp>
      <p:sp>
        <p:nvSpPr>
          <p:cNvPr id="82946" name="TextBox 9"/>
          <p:cNvSpPr txBox="1">
            <a:spLocks noChangeArrowheads="1"/>
          </p:cNvSpPr>
          <p:nvPr/>
        </p:nvSpPr>
        <p:spPr bwMode="auto">
          <a:xfrm>
            <a:off x="7162800" y="1676401"/>
            <a:ext cx="16002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coachesTeam(c,t)</a:t>
            </a:r>
          </a:p>
        </p:txBody>
      </p:sp>
      <p:sp>
        <p:nvSpPr>
          <p:cNvPr id="82947" name="TextBox 13"/>
          <p:cNvSpPr txBox="1">
            <a:spLocks noChangeArrowheads="1"/>
          </p:cNvSpPr>
          <p:nvPr/>
        </p:nvSpPr>
        <p:spPr bwMode="auto">
          <a:xfrm>
            <a:off x="2590800" y="1752601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playsForTeam(a,t)</a:t>
            </a:r>
          </a:p>
        </p:txBody>
      </p:sp>
      <p:sp>
        <p:nvSpPr>
          <p:cNvPr id="82948" name="TextBox 54"/>
          <p:cNvSpPr txBox="1">
            <a:spLocks noChangeArrowheads="1"/>
          </p:cNvSpPr>
          <p:nvPr/>
        </p:nvSpPr>
        <p:spPr bwMode="auto">
          <a:xfrm>
            <a:off x="5105400" y="1828801"/>
            <a:ext cx="1828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teamPlaysSport(t,s)</a:t>
            </a:r>
          </a:p>
        </p:txBody>
      </p:sp>
      <p:sp>
        <p:nvSpPr>
          <p:cNvPr id="82949" name="TextBox 8"/>
          <p:cNvSpPr txBox="1">
            <a:spLocks noChangeArrowheads="1"/>
          </p:cNvSpPr>
          <p:nvPr/>
        </p:nvSpPr>
        <p:spPr bwMode="auto">
          <a:xfrm>
            <a:off x="3733800" y="1295401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playsSport(a,s)</a:t>
            </a:r>
          </a:p>
        </p:txBody>
      </p:sp>
      <p:sp>
        <p:nvSpPr>
          <p:cNvPr id="54" name="Donut 53"/>
          <p:cNvSpPr/>
          <p:nvPr/>
        </p:nvSpPr>
        <p:spPr>
          <a:xfrm>
            <a:off x="3352800" y="4953000"/>
            <a:ext cx="46038" cy="2286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Donut 54"/>
          <p:cNvSpPr/>
          <p:nvPr/>
        </p:nvSpPr>
        <p:spPr>
          <a:xfrm>
            <a:off x="3962400" y="3352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Donut 57"/>
          <p:cNvSpPr/>
          <p:nvPr/>
        </p:nvSpPr>
        <p:spPr>
          <a:xfrm>
            <a:off x="1905000" y="3581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Donut 60"/>
          <p:cNvSpPr/>
          <p:nvPr/>
        </p:nvSpPr>
        <p:spPr>
          <a:xfrm>
            <a:off x="2819400" y="3200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Donut 65"/>
          <p:cNvSpPr/>
          <p:nvPr/>
        </p:nvSpPr>
        <p:spPr>
          <a:xfrm>
            <a:off x="4572000" y="3581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Donut 68"/>
          <p:cNvSpPr/>
          <p:nvPr/>
        </p:nvSpPr>
        <p:spPr>
          <a:xfrm>
            <a:off x="3276600" y="3581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56" name="TextBox 10"/>
          <p:cNvSpPr txBox="1">
            <a:spLocks noChangeArrowheads="1"/>
          </p:cNvSpPr>
          <p:nvPr/>
        </p:nvSpPr>
        <p:spPr bwMode="auto">
          <a:xfrm>
            <a:off x="2590800" y="28956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82957" name="TextBox 6"/>
          <p:cNvSpPr txBox="1">
            <a:spLocks noChangeArrowheads="1"/>
          </p:cNvSpPr>
          <p:nvPr/>
        </p:nvSpPr>
        <p:spPr bwMode="auto">
          <a:xfrm rot="10800000" flipV="1">
            <a:off x="2971800" y="5257801"/>
            <a:ext cx="8763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NP1</a:t>
            </a:r>
          </a:p>
        </p:txBody>
      </p:sp>
      <p:cxnSp>
        <p:nvCxnSpPr>
          <p:cNvPr id="75" name="Straight Connector 74"/>
          <p:cNvCxnSpPr>
            <a:stCxn id="61" idx="2"/>
            <a:endCxn id="58" idx="6"/>
          </p:cNvCxnSpPr>
          <p:nvPr/>
        </p:nvCxnSpPr>
        <p:spPr>
          <a:xfrm rot="10800000" flipV="1">
            <a:off x="2057400" y="3276600"/>
            <a:ext cx="762000" cy="38100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endCxn id="69" idx="0"/>
          </p:cNvCxnSpPr>
          <p:nvPr/>
        </p:nvCxnSpPr>
        <p:spPr>
          <a:xfrm>
            <a:off x="2971800" y="3321050"/>
            <a:ext cx="381000" cy="2603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960" name="TextBox 6"/>
          <p:cNvSpPr txBox="1">
            <a:spLocks noChangeArrowheads="1"/>
          </p:cNvSpPr>
          <p:nvPr/>
        </p:nvSpPr>
        <p:spPr bwMode="auto">
          <a:xfrm>
            <a:off x="1371600" y="31242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athlete</a:t>
            </a:r>
          </a:p>
        </p:txBody>
      </p:sp>
      <p:sp>
        <p:nvSpPr>
          <p:cNvPr id="82961" name="TextBox 11"/>
          <p:cNvSpPr txBox="1">
            <a:spLocks noChangeArrowheads="1"/>
          </p:cNvSpPr>
          <p:nvPr/>
        </p:nvSpPr>
        <p:spPr bwMode="auto">
          <a:xfrm>
            <a:off x="3111500" y="3581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</a:t>
            </a:r>
          </a:p>
        </p:txBody>
      </p:sp>
      <p:sp>
        <p:nvSpPr>
          <p:cNvPr id="82962" name="TextBox 7"/>
          <p:cNvSpPr txBox="1">
            <a:spLocks noChangeArrowheads="1"/>
          </p:cNvSpPr>
          <p:nvPr/>
        </p:nvSpPr>
        <p:spPr bwMode="auto">
          <a:xfrm>
            <a:off x="3505200" y="30480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sport</a:t>
            </a:r>
          </a:p>
        </p:txBody>
      </p:sp>
      <p:cxnSp>
        <p:nvCxnSpPr>
          <p:cNvPr id="91" name="Straight Connector 90"/>
          <p:cNvCxnSpPr/>
          <p:nvPr/>
        </p:nvCxnSpPr>
        <p:spPr>
          <a:xfrm flipV="1">
            <a:off x="3352800" y="3505201"/>
            <a:ext cx="668338" cy="117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endCxn id="55" idx="0"/>
          </p:cNvCxnSpPr>
          <p:nvPr/>
        </p:nvCxnSpPr>
        <p:spPr>
          <a:xfrm>
            <a:off x="2971800" y="3241676"/>
            <a:ext cx="1066800" cy="111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endCxn id="55" idx="0"/>
          </p:cNvCxnSpPr>
          <p:nvPr/>
        </p:nvCxnSpPr>
        <p:spPr>
          <a:xfrm flipV="1">
            <a:off x="2057400" y="3352800"/>
            <a:ext cx="198120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55" idx="6"/>
          </p:cNvCxnSpPr>
          <p:nvPr/>
        </p:nvCxnSpPr>
        <p:spPr>
          <a:xfrm>
            <a:off x="4114800" y="3429000"/>
            <a:ext cx="439738" cy="228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66" idx="2"/>
          </p:cNvCxnSpPr>
          <p:nvPr/>
        </p:nvCxnSpPr>
        <p:spPr>
          <a:xfrm>
            <a:off x="3429000" y="3657600"/>
            <a:ext cx="1143000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stCxn id="54" idx="3"/>
            <a:endCxn id="69" idx="4"/>
          </p:cNvCxnSpPr>
          <p:nvPr/>
        </p:nvCxnSpPr>
        <p:spPr>
          <a:xfrm rot="5400000" flipH="1">
            <a:off x="2648744" y="4437857"/>
            <a:ext cx="1414463" cy="63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54" idx="3"/>
          </p:cNvCxnSpPr>
          <p:nvPr/>
        </p:nvCxnSpPr>
        <p:spPr>
          <a:xfrm rot="5400000" flipH="1" flipV="1">
            <a:off x="2878138" y="3986213"/>
            <a:ext cx="1643063" cy="68103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54" idx="5"/>
          </p:cNvCxnSpPr>
          <p:nvPr/>
        </p:nvCxnSpPr>
        <p:spPr>
          <a:xfrm rot="5400000" flipH="1" flipV="1">
            <a:off x="3275807" y="3850482"/>
            <a:ext cx="1414463" cy="11811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54" idx="5"/>
          </p:cNvCxnSpPr>
          <p:nvPr/>
        </p:nvCxnSpPr>
        <p:spPr>
          <a:xfrm rot="5400000" flipH="1">
            <a:off x="2247107" y="4002882"/>
            <a:ext cx="1795463" cy="4953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54" idx="5"/>
          </p:cNvCxnSpPr>
          <p:nvPr/>
        </p:nvCxnSpPr>
        <p:spPr>
          <a:xfrm rot="5400000" flipH="1">
            <a:off x="2017713" y="3773488"/>
            <a:ext cx="1414463" cy="133508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Donut 126"/>
          <p:cNvSpPr/>
          <p:nvPr/>
        </p:nvSpPr>
        <p:spPr>
          <a:xfrm>
            <a:off x="7772400" y="1981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Donut 127"/>
          <p:cNvSpPr/>
          <p:nvPr/>
        </p:nvSpPr>
        <p:spPr>
          <a:xfrm>
            <a:off x="5181600" y="2057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Donut 128"/>
          <p:cNvSpPr/>
          <p:nvPr/>
        </p:nvSpPr>
        <p:spPr>
          <a:xfrm>
            <a:off x="3505200" y="2057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Donut 129"/>
          <p:cNvSpPr/>
          <p:nvPr/>
        </p:nvSpPr>
        <p:spPr>
          <a:xfrm>
            <a:off x="4495800" y="1600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77" name="TextBox 7"/>
          <p:cNvSpPr txBox="1">
            <a:spLocks noChangeArrowheads="1"/>
          </p:cNvSpPr>
          <p:nvPr/>
        </p:nvSpPr>
        <p:spPr bwMode="auto">
          <a:xfrm>
            <a:off x="8305800" y="33528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</a:t>
            </a:r>
          </a:p>
        </p:txBody>
      </p:sp>
      <p:sp>
        <p:nvSpPr>
          <p:cNvPr id="50" name="Donut 49"/>
          <p:cNvSpPr/>
          <p:nvPr/>
        </p:nvSpPr>
        <p:spPr>
          <a:xfrm>
            <a:off x="7239000" y="51816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Donut 50"/>
          <p:cNvSpPr/>
          <p:nvPr/>
        </p:nvSpPr>
        <p:spPr>
          <a:xfrm>
            <a:off x="7924800" y="3352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Donut 51"/>
          <p:cNvSpPr/>
          <p:nvPr/>
        </p:nvSpPr>
        <p:spPr>
          <a:xfrm>
            <a:off x="5867400" y="3581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Donut 52"/>
          <p:cNvSpPr/>
          <p:nvPr/>
        </p:nvSpPr>
        <p:spPr>
          <a:xfrm>
            <a:off x="6781800" y="3200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Donut 55"/>
          <p:cNvSpPr/>
          <p:nvPr/>
        </p:nvSpPr>
        <p:spPr>
          <a:xfrm>
            <a:off x="8534400" y="3581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Donut 56"/>
          <p:cNvSpPr/>
          <p:nvPr/>
        </p:nvSpPr>
        <p:spPr>
          <a:xfrm>
            <a:off x="7239000" y="35814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84" name="TextBox 10"/>
          <p:cNvSpPr txBox="1">
            <a:spLocks noChangeArrowheads="1"/>
          </p:cNvSpPr>
          <p:nvPr/>
        </p:nvSpPr>
        <p:spPr bwMode="auto">
          <a:xfrm>
            <a:off x="5943600" y="30480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82985" name="TextBox 6"/>
          <p:cNvSpPr txBox="1">
            <a:spLocks noChangeArrowheads="1"/>
          </p:cNvSpPr>
          <p:nvPr/>
        </p:nvSpPr>
        <p:spPr bwMode="auto">
          <a:xfrm>
            <a:off x="7032625" y="5292725"/>
            <a:ext cx="685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NP2</a:t>
            </a:r>
          </a:p>
        </p:txBody>
      </p:sp>
      <p:cxnSp>
        <p:nvCxnSpPr>
          <p:cNvPr id="62" name="Straight Connector 61"/>
          <p:cNvCxnSpPr>
            <a:stCxn id="53" idx="2"/>
            <a:endCxn id="52" idx="6"/>
          </p:cNvCxnSpPr>
          <p:nvPr/>
        </p:nvCxnSpPr>
        <p:spPr>
          <a:xfrm rot="10800000" flipV="1">
            <a:off x="6019800" y="3276600"/>
            <a:ext cx="762000" cy="38100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endCxn id="57" idx="0"/>
          </p:cNvCxnSpPr>
          <p:nvPr/>
        </p:nvCxnSpPr>
        <p:spPr>
          <a:xfrm>
            <a:off x="6934200" y="3321050"/>
            <a:ext cx="381000" cy="2603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988" name="TextBox 6"/>
          <p:cNvSpPr txBox="1">
            <a:spLocks noChangeArrowheads="1"/>
          </p:cNvSpPr>
          <p:nvPr/>
        </p:nvSpPr>
        <p:spPr bwMode="auto">
          <a:xfrm>
            <a:off x="5334000" y="32766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athlete</a:t>
            </a:r>
          </a:p>
        </p:txBody>
      </p:sp>
      <p:sp>
        <p:nvSpPr>
          <p:cNvPr id="82989" name="TextBox 11"/>
          <p:cNvSpPr txBox="1">
            <a:spLocks noChangeArrowheads="1"/>
          </p:cNvSpPr>
          <p:nvPr/>
        </p:nvSpPr>
        <p:spPr bwMode="auto">
          <a:xfrm>
            <a:off x="7073900" y="3581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</a:t>
            </a:r>
          </a:p>
        </p:txBody>
      </p:sp>
      <p:sp>
        <p:nvSpPr>
          <p:cNvPr id="82990" name="TextBox 7"/>
          <p:cNvSpPr txBox="1">
            <a:spLocks noChangeArrowheads="1"/>
          </p:cNvSpPr>
          <p:nvPr/>
        </p:nvSpPr>
        <p:spPr bwMode="auto">
          <a:xfrm>
            <a:off x="7620000" y="30480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sport</a:t>
            </a:r>
          </a:p>
        </p:txBody>
      </p:sp>
      <p:cxnSp>
        <p:nvCxnSpPr>
          <p:cNvPr id="68" name="Straight Connector 67"/>
          <p:cNvCxnSpPr/>
          <p:nvPr/>
        </p:nvCxnSpPr>
        <p:spPr>
          <a:xfrm flipV="1">
            <a:off x="7315200" y="3505201"/>
            <a:ext cx="668338" cy="117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endCxn id="51" idx="0"/>
          </p:cNvCxnSpPr>
          <p:nvPr/>
        </p:nvCxnSpPr>
        <p:spPr>
          <a:xfrm>
            <a:off x="6934200" y="3241676"/>
            <a:ext cx="1066800" cy="111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endCxn id="51" idx="0"/>
          </p:cNvCxnSpPr>
          <p:nvPr/>
        </p:nvCxnSpPr>
        <p:spPr>
          <a:xfrm flipV="1">
            <a:off x="6019800" y="3352800"/>
            <a:ext cx="198120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51" idx="6"/>
          </p:cNvCxnSpPr>
          <p:nvPr/>
        </p:nvCxnSpPr>
        <p:spPr>
          <a:xfrm>
            <a:off x="8077200" y="3429000"/>
            <a:ext cx="439738" cy="228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endCxn id="56" idx="2"/>
          </p:cNvCxnSpPr>
          <p:nvPr/>
        </p:nvCxnSpPr>
        <p:spPr>
          <a:xfrm>
            <a:off x="7391400" y="3657600"/>
            <a:ext cx="1143000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0" idx="0"/>
            <a:endCxn id="57" idx="4"/>
          </p:cNvCxnSpPr>
          <p:nvPr/>
        </p:nvCxnSpPr>
        <p:spPr>
          <a:xfrm rot="5400000" flipH="1" flipV="1">
            <a:off x="6591301" y="4457701"/>
            <a:ext cx="1447800" cy="317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50" idx="0"/>
          </p:cNvCxnSpPr>
          <p:nvPr/>
        </p:nvCxnSpPr>
        <p:spPr>
          <a:xfrm rot="5400000" flipH="1" flipV="1">
            <a:off x="6819900" y="4000500"/>
            <a:ext cx="1676400" cy="6858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50" idx="0"/>
            <a:endCxn id="56" idx="4"/>
          </p:cNvCxnSpPr>
          <p:nvPr/>
        </p:nvCxnSpPr>
        <p:spPr>
          <a:xfrm rot="5400000" flipH="1" flipV="1">
            <a:off x="7239000" y="3810000"/>
            <a:ext cx="1447800" cy="1295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0" idx="0"/>
            <a:endCxn id="53" idx="4"/>
          </p:cNvCxnSpPr>
          <p:nvPr/>
        </p:nvCxnSpPr>
        <p:spPr>
          <a:xfrm rot="16200000" flipV="1">
            <a:off x="6172200" y="4038600"/>
            <a:ext cx="1828800" cy="4572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50" idx="0"/>
            <a:endCxn id="52" idx="6"/>
          </p:cNvCxnSpPr>
          <p:nvPr/>
        </p:nvCxnSpPr>
        <p:spPr>
          <a:xfrm rot="16200000" flipV="1">
            <a:off x="5905500" y="3771900"/>
            <a:ext cx="1524000" cy="1295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stCxn id="50" idx="0"/>
            <a:endCxn id="127" idx="4"/>
          </p:cNvCxnSpPr>
          <p:nvPr/>
        </p:nvCxnSpPr>
        <p:spPr>
          <a:xfrm rot="5400000" flipH="1" flipV="1">
            <a:off x="6057900" y="3390900"/>
            <a:ext cx="3048000" cy="533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stCxn id="50" idx="7"/>
            <a:endCxn id="128" idx="5"/>
          </p:cNvCxnSpPr>
          <p:nvPr/>
        </p:nvCxnSpPr>
        <p:spPr>
          <a:xfrm rot="16200000" flipV="1">
            <a:off x="4832350" y="2667000"/>
            <a:ext cx="3016250" cy="2057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>
            <a:stCxn id="50" idx="0"/>
            <a:endCxn id="129" idx="5"/>
          </p:cNvCxnSpPr>
          <p:nvPr/>
        </p:nvCxnSpPr>
        <p:spPr>
          <a:xfrm rot="16200000" flipV="1">
            <a:off x="3978276" y="1844676"/>
            <a:ext cx="2994025" cy="36798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50" idx="0"/>
            <a:endCxn id="130" idx="5"/>
          </p:cNvCxnSpPr>
          <p:nvPr/>
        </p:nvCxnSpPr>
        <p:spPr>
          <a:xfrm rot="16200000" flipV="1">
            <a:off x="4244976" y="2111376"/>
            <a:ext cx="3451225" cy="2689225"/>
          </a:xfrm>
          <a:prstGeom prst="straightConnector1">
            <a:avLst/>
          </a:prstGeom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54" idx="5"/>
          </p:cNvCxnSpPr>
          <p:nvPr/>
        </p:nvCxnSpPr>
        <p:spPr>
          <a:xfrm rot="5400000" flipH="1" flipV="1">
            <a:off x="4075907" y="1450182"/>
            <a:ext cx="3014663" cy="43815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>
            <a:stCxn id="54" idx="6"/>
            <a:endCxn id="128" idx="3"/>
          </p:cNvCxnSpPr>
          <p:nvPr/>
        </p:nvCxnSpPr>
        <p:spPr>
          <a:xfrm flipV="1">
            <a:off x="3398839" y="2187576"/>
            <a:ext cx="1804987" cy="28797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>
            <a:stCxn id="54" idx="3"/>
          </p:cNvCxnSpPr>
          <p:nvPr/>
        </p:nvCxnSpPr>
        <p:spPr>
          <a:xfrm rot="5400000" flipH="1" flipV="1">
            <a:off x="1962944" y="3606007"/>
            <a:ext cx="2938463" cy="1460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Arrow Connector 194"/>
          <p:cNvCxnSpPr>
            <a:stCxn id="54" idx="4"/>
            <a:endCxn id="130" idx="3"/>
          </p:cNvCxnSpPr>
          <p:nvPr/>
        </p:nvCxnSpPr>
        <p:spPr>
          <a:xfrm rot="5400000" flipH="1" flipV="1">
            <a:off x="2220913" y="2884488"/>
            <a:ext cx="3451225" cy="11430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6" name="Donut 245"/>
          <p:cNvSpPr/>
          <p:nvPr/>
        </p:nvSpPr>
        <p:spPr>
          <a:xfrm>
            <a:off x="3302000" y="516255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TextBox 7"/>
          <p:cNvSpPr txBox="1">
            <a:spLocks noChangeArrowheads="1"/>
          </p:cNvSpPr>
          <p:nvPr/>
        </p:nvSpPr>
        <p:spPr bwMode="auto">
          <a:xfrm>
            <a:off x="4572000" y="41148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</a:t>
            </a:r>
          </a:p>
        </p:txBody>
      </p:sp>
      <p:sp>
        <p:nvSpPr>
          <p:cNvPr id="83970" name="TextBox 9"/>
          <p:cNvSpPr txBox="1">
            <a:spLocks noChangeArrowheads="1"/>
          </p:cNvSpPr>
          <p:nvPr/>
        </p:nvSpPr>
        <p:spPr bwMode="auto">
          <a:xfrm>
            <a:off x="7315200" y="2209801"/>
            <a:ext cx="16002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coachesTeam(c,t)</a:t>
            </a:r>
          </a:p>
        </p:txBody>
      </p:sp>
      <p:sp>
        <p:nvSpPr>
          <p:cNvPr id="83971" name="TextBox 13"/>
          <p:cNvSpPr txBox="1">
            <a:spLocks noChangeArrowheads="1"/>
          </p:cNvSpPr>
          <p:nvPr/>
        </p:nvSpPr>
        <p:spPr bwMode="auto">
          <a:xfrm>
            <a:off x="2743200" y="2286001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playsForTeam(a,t)</a:t>
            </a:r>
          </a:p>
        </p:txBody>
      </p:sp>
      <p:sp>
        <p:nvSpPr>
          <p:cNvPr id="83972" name="TextBox 54"/>
          <p:cNvSpPr txBox="1">
            <a:spLocks noChangeArrowheads="1"/>
          </p:cNvSpPr>
          <p:nvPr/>
        </p:nvSpPr>
        <p:spPr bwMode="auto">
          <a:xfrm>
            <a:off x="5257800" y="2362201"/>
            <a:ext cx="1828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teamPlaysSport(t,s)</a:t>
            </a:r>
          </a:p>
        </p:txBody>
      </p:sp>
      <p:sp>
        <p:nvSpPr>
          <p:cNvPr id="83973" name="TextBox 8"/>
          <p:cNvSpPr txBox="1">
            <a:spLocks noChangeArrowheads="1"/>
          </p:cNvSpPr>
          <p:nvPr/>
        </p:nvSpPr>
        <p:spPr bwMode="auto">
          <a:xfrm>
            <a:off x="3886200" y="1828801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playsSport(a,s)</a:t>
            </a:r>
          </a:p>
        </p:txBody>
      </p:sp>
      <p:sp>
        <p:nvSpPr>
          <p:cNvPr id="54" name="Donut 53"/>
          <p:cNvSpPr/>
          <p:nvPr/>
        </p:nvSpPr>
        <p:spPr>
          <a:xfrm>
            <a:off x="3505200" y="5486400"/>
            <a:ext cx="46038" cy="2286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Donut 54"/>
          <p:cNvSpPr/>
          <p:nvPr/>
        </p:nvSpPr>
        <p:spPr>
          <a:xfrm>
            <a:off x="4114800" y="3886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Donut 57"/>
          <p:cNvSpPr/>
          <p:nvPr/>
        </p:nvSpPr>
        <p:spPr>
          <a:xfrm>
            <a:off x="2057400" y="4114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Donut 60"/>
          <p:cNvSpPr/>
          <p:nvPr/>
        </p:nvSpPr>
        <p:spPr>
          <a:xfrm>
            <a:off x="2971800" y="3733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Donut 65"/>
          <p:cNvSpPr/>
          <p:nvPr/>
        </p:nvSpPr>
        <p:spPr>
          <a:xfrm>
            <a:off x="4724400" y="4114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Donut 68"/>
          <p:cNvSpPr/>
          <p:nvPr/>
        </p:nvSpPr>
        <p:spPr>
          <a:xfrm>
            <a:off x="3429000" y="4114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80" name="TextBox 10"/>
          <p:cNvSpPr txBox="1">
            <a:spLocks noChangeArrowheads="1"/>
          </p:cNvSpPr>
          <p:nvPr/>
        </p:nvSpPr>
        <p:spPr bwMode="auto">
          <a:xfrm>
            <a:off x="2743200" y="34290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83981" name="TextBox 6"/>
          <p:cNvSpPr txBox="1">
            <a:spLocks noChangeArrowheads="1"/>
          </p:cNvSpPr>
          <p:nvPr/>
        </p:nvSpPr>
        <p:spPr bwMode="auto">
          <a:xfrm rot="10800000" flipV="1">
            <a:off x="3124200" y="5791201"/>
            <a:ext cx="8763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NP1</a:t>
            </a:r>
          </a:p>
        </p:txBody>
      </p:sp>
      <p:cxnSp>
        <p:nvCxnSpPr>
          <p:cNvPr id="75" name="Straight Connector 74"/>
          <p:cNvCxnSpPr>
            <a:stCxn id="61" idx="2"/>
            <a:endCxn id="58" idx="6"/>
          </p:cNvCxnSpPr>
          <p:nvPr/>
        </p:nvCxnSpPr>
        <p:spPr>
          <a:xfrm rot="10800000" flipV="1">
            <a:off x="2209800" y="3810000"/>
            <a:ext cx="762000" cy="38100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endCxn id="69" idx="0"/>
          </p:cNvCxnSpPr>
          <p:nvPr/>
        </p:nvCxnSpPr>
        <p:spPr>
          <a:xfrm>
            <a:off x="3124200" y="3854450"/>
            <a:ext cx="381000" cy="2603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984" name="TextBox 6"/>
          <p:cNvSpPr txBox="1">
            <a:spLocks noChangeArrowheads="1"/>
          </p:cNvSpPr>
          <p:nvPr/>
        </p:nvSpPr>
        <p:spPr bwMode="auto">
          <a:xfrm>
            <a:off x="1524000" y="36576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athlete</a:t>
            </a:r>
          </a:p>
        </p:txBody>
      </p:sp>
      <p:sp>
        <p:nvSpPr>
          <p:cNvPr id="83985" name="TextBox 11"/>
          <p:cNvSpPr txBox="1">
            <a:spLocks noChangeArrowheads="1"/>
          </p:cNvSpPr>
          <p:nvPr/>
        </p:nvSpPr>
        <p:spPr bwMode="auto">
          <a:xfrm>
            <a:off x="3263900" y="41148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</a:t>
            </a:r>
          </a:p>
        </p:txBody>
      </p:sp>
      <p:sp>
        <p:nvSpPr>
          <p:cNvPr id="83986" name="TextBox 7"/>
          <p:cNvSpPr txBox="1">
            <a:spLocks noChangeArrowheads="1"/>
          </p:cNvSpPr>
          <p:nvPr/>
        </p:nvSpPr>
        <p:spPr bwMode="auto">
          <a:xfrm>
            <a:off x="3657600" y="3581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sport</a:t>
            </a:r>
          </a:p>
        </p:txBody>
      </p:sp>
      <p:cxnSp>
        <p:nvCxnSpPr>
          <p:cNvPr id="91" name="Straight Connector 90"/>
          <p:cNvCxnSpPr/>
          <p:nvPr/>
        </p:nvCxnSpPr>
        <p:spPr>
          <a:xfrm flipV="1">
            <a:off x="3505200" y="4038601"/>
            <a:ext cx="668338" cy="117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endCxn id="55" idx="0"/>
          </p:cNvCxnSpPr>
          <p:nvPr/>
        </p:nvCxnSpPr>
        <p:spPr>
          <a:xfrm>
            <a:off x="3124200" y="3775076"/>
            <a:ext cx="1066800" cy="111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endCxn id="55" idx="0"/>
          </p:cNvCxnSpPr>
          <p:nvPr/>
        </p:nvCxnSpPr>
        <p:spPr>
          <a:xfrm flipV="1">
            <a:off x="2209800" y="3886200"/>
            <a:ext cx="198120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55" idx="6"/>
          </p:cNvCxnSpPr>
          <p:nvPr/>
        </p:nvCxnSpPr>
        <p:spPr>
          <a:xfrm>
            <a:off x="4267200" y="3962400"/>
            <a:ext cx="439738" cy="228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66" idx="2"/>
          </p:cNvCxnSpPr>
          <p:nvPr/>
        </p:nvCxnSpPr>
        <p:spPr>
          <a:xfrm>
            <a:off x="3581400" y="4191000"/>
            <a:ext cx="1143000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stCxn id="54" idx="3"/>
            <a:endCxn id="69" idx="4"/>
          </p:cNvCxnSpPr>
          <p:nvPr/>
        </p:nvCxnSpPr>
        <p:spPr>
          <a:xfrm rot="5400000" flipH="1">
            <a:off x="2801144" y="4971257"/>
            <a:ext cx="1414463" cy="63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54" idx="3"/>
          </p:cNvCxnSpPr>
          <p:nvPr/>
        </p:nvCxnSpPr>
        <p:spPr>
          <a:xfrm rot="5400000" flipH="1" flipV="1">
            <a:off x="3030538" y="4519613"/>
            <a:ext cx="1643063" cy="68103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54" idx="5"/>
          </p:cNvCxnSpPr>
          <p:nvPr/>
        </p:nvCxnSpPr>
        <p:spPr>
          <a:xfrm rot="5400000" flipH="1" flipV="1">
            <a:off x="3428207" y="4383882"/>
            <a:ext cx="1414463" cy="11811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54" idx="5"/>
          </p:cNvCxnSpPr>
          <p:nvPr/>
        </p:nvCxnSpPr>
        <p:spPr>
          <a:xfrm rot="5400000" flipH="1">
            <a:off x="2399507" y="4536282"/>
            <a:ext cx="1795463" cy="4953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54" idx="5"/>
          </p:cNvCxnSpPr>
          <p:nvPr/>
        </p:nvCxnSpPr>
        <p:spPr>
          <a:xfrm rot="5400000" flipH="1">
            <a:off x="2170113" y="4306888"/>
            <a:ext cx="1414463" cy="133508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Donut 126"/>
          <p:cNvSpPr/>
          <p:nvPr/>
        </p:nvSpPr>
        <p:spPr>
          <a:xfrm>
            <a:off x="7924800" y="25146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Donut 127"/>
          <p:cNvSpPr/>
          <p:nvPr/>
        </p:nvSpPr>
        <p:spPr>
          <a:xfrm>
            <a:off x="5334000" y="2590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Donut 128"/>
          <p:cNvSpPr/>
          <p:nvPr/>
        </p:nvSpPr>
        <p:spPr>
          <a:xfrm>
            <a:off x="3657600" y="2590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Donut 129"/>
          <p:cNvSpPr/>
          <p:nvPr/>
        </p:nvSpPr>
        <p:spPr>
          <a:xfrm>
            <a:off x="4648200" y="21336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1" name="Straight Connector 130"/>
          <p:cNvCxnSpPr>
            <a:stCxn id="130" idx="3"/>
            <a:endCxn id="58" idx="7"/>
          </p:cNvCxnSpPr>
          <p:nvPr/>
        </p:nvCxnSpPr>
        <p:spPr>
          <a:xfrm rot="5400000">
            <a:off x="2492375" y="1958975"/>
            <a:ext cx="1873250" cy="24828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>
            <a:stCxn id="129" idx="2"/>
            <a:endCxn id="58" idx="7"/>
          </p:cNvCxnSpPr>
          <p:nvPr/>
        </p:nvCxnSpPr>
        <p:spPr>
          <a:xfrm rot="10800000" flipV="1">
            <a:off x="2187576" y="2667001"/>
            <a:ext cx="1470025" cy="147002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6200000" flipH="1">
            <a:off x="5638800" y="1371600"/>
            <a:ext cx="1644650" cy="33210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stCxn id="129" idx="5"/>
            <a:endCxn id="56" idx="0"/>
          </p:cNvCxnSpPr>
          <p:nvPr/>
        </p:nvCxnSpPr>
        <p:spPr>
          <a:xfrm rot="16200000" flipH="1">
            <a:off x="5578476" y="930276"/>
            <a:ext cx="1393825" cy="497522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>
            <a:stCxn id="128" idx="4"/>
            <a:endCxn id="66" idx="7"/>
          </p:cNvCxnSpPr>
          <p:nvPr/>
        </p:nvCxnSpPr>
        <p:spPr>
          <a:xfrm rot="5400000">
            <a:off x="4435476" y="3162301"/>
            <a:ext cx="1393825" cy="55562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127" idx="4"/>
            <a:endCxn id="56" idx="7"/>
          </p:cNvCxnSpPr>
          <p:nvPr/>
        </p:nvCxnSpPr>
        <p:spPr>
          <a:xfrm rot="16200000" flipH="1">
            <a:off x="7673976" y="2994026"/>
            <a:ext cx="1470025" cy="81597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007" name="TextBox 7"/>
          <p:cNvSpPr txBox="1">
            <a:spLocks noChangeArrowheads="1"/>
          </p:cNvSpPr>
          <p:nvPr/>
        </p:nvSpPr>
        <p:spPr bwMode="auto">
          <a:xfrm>
            <a:off x="8534400" y="3962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</a:t>
            </a:r>
          </a:p>
        </p:txBody>
      </p:sp>
      <p:sp>
        <p:nvSpPr>
          <p:cNvPr id="50" name="Donut 49"/>
          <p:cNvSpPr/>
          <p:nvPr/>
        </p:nvSpPr>
        <p:spPr>
          <a:xfrm>
            <a:off x="7391400" y="57150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Donut 50"/>
          <p:cNvSpPr/>
          <p:nvPr/>
        </p:nvSpPr>
        <p:spPr>
          <a:xfrm>
            <a:off x="8077200" y="3886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Donut 51"/>
          <p:cNvSpPr/>
          <p:nvPr/>
        </p:nvSpPr>
        <p:spPr>
          <a:xfrm>
            <a:off x="6019800" y="4114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Donut 52"/>
          <p:cNvSpPr/>
          <p:nvPr/>
        </p:nvSpPr>
        <p:spPr>
          <a:xfrm>
            <a:off x="6934200" y="3733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Donut 55"/>
          <p:cNvSpPr/>
          <p:nvPr/>
        </p:nvSpPr>
        <p:spPr>
          <a:xfrm>
            <a:off x="8686800" y="4114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Donut 56"/>
          <p:cNvSpPr/>
          <p:nvPr/>
        </p:nvSpPr>
        <p:spPr>
          <a:xfrm>
            <a:off x="7391400" y="4114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14" name="TextBox 10"/>
          <p:cNvSpPr txBox="1">
            <a:spLocks noChangeArrowheads="1"/>
          </p:cNvSpPr>
          <p:nvPr/>
        </p:nvSpPr>
        <p:spPr bwMode="auto">
          <a:xfrm>
            <a:off x="6096000" y="3581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84015" name="TextBox 6"/>
          <p:cNvSpPr txBox="1">
            <a:spLocks noChangeArrowheads="1"/>
          </p:cNvSpPr>
          <p:nvPr/>
        </p:nvSpPr>
        <p:spPr bwMode="auto">
          <a:xfrm>
            <a:off x="7185025" y="5826125"/>
            <a:ext cx="685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NP2</a:t>
            </a:r>
          </a:p>
        </p:txBody>
      </p:sp>
      <p:cxnSp>
        <p:nvCxnSpPr>
          <p:cNvPr id="62" name="Straight Connector 61"/>
          <p:cNvCxnSpPr>
            <a:stCxn id="53" idx="2"/>
            <a:endCxn id="52" idx="6"/>
          </p:cNvCxnSpPr>
          <p:nvPr/>
        </p:nvCxnSpPr>
        <p:spPr>
          <a:xfrm rot="10800000" flipV="1">
            <a:off x="6172200" y="3810000"/>
            <a:ext cx="762000" cy="38100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endCxn id="57" idx="0"/>
          </p:cNvCxnSpPr>
          <p:nvPr/>
        </p:nvCxnSpPr>
        <p:spPr>
          <a:xfrm>
            <a:off x="7086600" y="3854450"/>
            <a:ext cx="381000" cy="2603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018" name="TextBox 6"/>
          <p:cNvSpPr txBox="1">
            <a:spLocks noChangeArrowheads="1"/>
          </p:cNvSpPr>
          <p:nvPr/>
        </p:nvSpPr>
        <p:spPr bwMode="auto">
          <a:xfrm>
            <a:off x="5486400" y="38100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athlete</a:t>
            </a:r>
          </a:p>
        </p:txBody>
      </p:sp>
      <p:sp>
        <p:nvSpPr>
          <p:cNvPr id="84019" name="TextBox 11"/>
          <p:cNvSpPr txBox="1">
            <a:spLocks noChangeArrowheads="1"/>
          </p:cNvSpPr>
          <p:nvPr/>
        </p:nvSpPr>
        <p:spPr bwMode="auto">
          <a:xfrm>
            <a:off x="7226300" y="41148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</a:t>
            </a:r>
          </a:p>
        </p:txBody>
      </p:sp>
      <p:sp>
        <p:nvSpPr>
          <p:cNvPr id="84020" name="TextBox 7"/>
          <p:cNvSpPr txBox="1">
            <a:spLocks noChangeArrowheads="1"/>
          </p:cNvSpPr>
          <p:nvPr/>
        </p:nvSpPr>
        <p:spPr bwMode="auto">
          <a:xfrm>
            <a:off x="7772400" y="3581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sport</a:t>
            </a:r>
          </a:p>
        </p:txBody>
      </p:sp>
      <p:cxnSp>
        <p:nvCxnSpPr>
          <p:cNvPr id="68" name="Straight Connector 67"/>
          <p:cNvCxnSpPr/>
          <p:nvPr/>
        </p:nvCxnSpPr>
        <p:spPr>
          <a:xfrm flipV="1">
            <a:off x="7467600" y="4038601"/>
            <a:ext cx="668338" cy="117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endCxn id="51" idx="0"/>
          </p:cNvCxnSpPr>
          <p:nvPr/>
        </p:nvCxnSpPr>
        <p:spPr>
          <a:xfrm>
            <a:off x="7086600" y="3775076"/>
            <a:ext cx="1066800" cy="111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endCxn id="51" idx="0"/>
          </p:cNvCxnSpPr>
          <p:nvPr/>
        </p:nvCxnSpPr>
        <p:spPr>
          <a:xfrm flipV="1">
            <a:off x="6172200" y="3886200"/>
            <a:ext cx="198120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51" idx="6"/>
          </p:cNvCxnSpPr>
          <p:nvPr/>
        </p:nvCxnSpPr>
        <p:spPr>
          <a:xfrm>
            <a:off x="8229600" y="3962400"/>
            <a:ext cx="439738" cy="228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endCxn id="56" idx="2"/>
          </p:cNvCxnSpPr>
          <p:nvPr/>
        </p:nvCxnSpPr>
        <p:spPr>
          <a:xfrm>
            <a:off x="7543800" y="4191000"/>
            <a:ext cx="1143000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0" idx="0"/>
            <a:endCxn id="57" idx="4"/>
          </p:cNvCxnSpPr>
          <p:nvPr/>
        </p:nvCxnSpPr>
        <p:spPr>
          <a:xfrm rot="5400000" flipH="1" flipV="1">
            <a:off x="6743701" y="4991101"/>
            <a:ext cx="1447800" cy="317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50" idx="0"/>
          </p:cNvCxnSpPr>
          <p:nvPr/>
        </p:nvCxnSpPr>
        <p:spPr>
          <a:xfrm rot="5400000" flipH="1" flipV="1">
            <a:off x="6972300" y="4533900"/>
            <a:ext cx="1676400" cy="6858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50" idx="0"/>
            <a:endCxn id="56" idx="4"/>
          </p:cNvCxnSpPr>
          <p:nvPr/>
        </p:nvCxnSpPr>
        <p:spPr>
          <a:xfrm rot="5400000" flipH="1" flipV="1">
            <a:off x="7391400" y="4343400"/>
            <a:ext cx="1447800" cy="1295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0" idx="0"/>
            <a:endCxn id="53" idx="4"/>
          </p:cNvCxnSpPr>
          <p:nvPr/>
        </p:nvCxnSpPr>
        <p:spPr>
          <a:xfrm rot="16200000" flipV="1">
            <a:off x="6324600" y="4572000"/>
            <a:ext cx="1828800" cy="4572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50" idx="0"/>
            <a:endCxn id="52" idx="6"/>
          </p:cNvCxnSpPr>
          <p:nvPr/>
        </p:nvCxnSpPr>
        <p:spPr>
          <a:xfrm rot="16200000" flipV="1">
            <a:off x="6057900" y="4305300"/>
            <a:ext cx="1524000" cy="1295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>
            <a:stCxn id="127" idx="3"/>
          </p:cNvCxnSpPr>
          <p:nvPr/>
        </p:nvCxnSpPr>
        <p:spPr>
          <a:xfrm rot="5400000">
            <a:off x="5029201" y="1196976"/>
            <a:ext cx="1470025" cy="436562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128" idx="5"/>
            <a:endCxn id="51" idx="1"/>
          </p:cNvCxnSpPr>
          <p:nvPr/>
        </p:nvCxnSpPr>
        <p:spPr>
          <a:xfrm rot="16200000" flipH="1">
            <a:off x="6188075" y="1997075"/>
            <a:ext cx="1187450" cy="26352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stCxn id="50" idx="0"/>
            <a:endCxn id="127" idx="4"/>
          </p:cNvCxnSpPr>
          <p:nvPr/>
        </p:nvCxnSpPr>
        <p:spPr>
          <a:xfrm rot="5400000" flipH="1" flipV="1">
            <a:off x="6210300" y="3924300"/>
            <a:ext cx="3048000" cy="533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stCxn id="50" idx="7"/>
            <a:endCxn id="128" idx="5"/>
          </p:cNvCxnSpPr>
          <p:nvPr/>
        </p:nvCxnSpPr>
        <p:spPr>
          <a:xfrm rot="16200000" flipV="1">
            <a:off x="4984750" y="3200400"/>
            <a:ext cx="3016250" cy="2057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>
            <a:stCxn id="50" idx="0"/>
            <a:endCxn id="129" idx="5"/>
          </p:cNvCxnSpPr>
          <p:nvPr/>
        </p:nvCxnSpPr>
        <p:spPr>
          <a:xfrm rot="16200000" flipV="1">
            <a:off x="4130676" y="2378076"/>
            <a:ext cx="2994025" cy="36798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50" idx="0"/>
            <a:endCxn id="130" idx="5"/>
          </p:cNvCxnSpPr>
          <p:nvPr/>
        </p:nvCxnSpPr>
        <p:spPr>
          <a:xfrm rot="16200000" flipV="1">
            <a:off x="4397376" y="2644776"/>
            <a:ext cx="3451225" cy="2689225"/>
          </a:xfrm>
          <a:prstGeom prst="straightConnector1">
            <a:avLst/>
          </a:prstGeom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54" idx="5"/>
          </p:cNvCxnSpPr>
          <p:nvPr/>
        </p:nvCxnSpPr>
        <p:spPr>
          <a:xfrm rot="5400000" flipH="1" flipV="1">
            <a:off x="4228307" y="1983582"/>
            <a:ext cx="3014663" cy="43815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>
            <a:stCxn id="54" idx="6"/>
            <a:endCxn id="128" idx="3"/>
          </p:cNvCxnSpPr>
          <p:nvPr/>
        </p:nvCxnSpPr>
        <p:spPr>
          <a:xfrm flipV="1">
            <a:off x="3551239" y="2720976"/>
            <a:ext cx="1804987" cy="28797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>
            <a:stCxn id="54" idx="3"/>
          </p:cNvCxnSpPr>
          <p:nvPr/>
        </p:nvCxnSpPr>
        <p:spPr>
          <a:xfrm rot="5400000" flipH="1" flipV="1">
            <a:off x="2115344" y="4139407"/>
            <a:ext cx="2938463" cy="1460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Arrow Connector 194"/>
          <p:cNvCxnSpPr>
            <a:stCxn id="54" idx="4"/>
            <a:endCxn id="130" idx="3"/>
          </p:cNvCxnSpPr>
          <p:nvPr/>
        </p:nvCxnSpPr>
        <p:spPr>
          <a:xfrm rot="5400000" flipH="1" flipV="1">
            <a:off x="2373313" y="3417888"/>
            <a:ext cx="3451225" cy="11430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6" name="Donut 245"/>
          <p:cNvSpPr/>
          <p:nvPr/>
        </p:nvSpPr>
        <p:spPr>
          <a:xfrm>
            <a:off x="3454400" y="569595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42" name="TextBox 123"/>
          <p:cNvSpPr txBox="1">
            <a:spLocks noChangeArrowheads="1"/>
          </p:cNvSpPr>
          <p:nvPr/>
        </p:nvSpPr>
        <p:spPr bwMode="auto">
          <a:xfrm>
            <a:off x="3192236" y="1066800"/>
            <a:ext cx="724716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000000"/>
                </a:solidFill>
                <a:cs typeface="Times New Roman" charset="0"/>
              </a:rPr>
              <a:t>playsSport</a:t>
            </a:r>
            <a:r>
              <a:rPr lang="en-US" sz="2000" b="1" dirty="0">
                <a:solidFill>
                  <a:srgbClr val="000000"/>
                </a:solidFill>
                <a:cs typeface="Times New Roman" charset="0"/>
              </a:rPr>
              <a:t>(NP1,NP2) </a:t>
            </a:r>
            <a:r>
              <a:rPr lang="en-US" sz="2000" b="1" dirty="0">
                <a:solidFill>
                  <a:srgbClr val="000000"/>
                </a:solidFill>
                <a:cs typeface="Times New Roman" charset="0"/>
                <a:sym typeface="Wingdings" charset="0"/>
              </a:rPr>
              <a:t> athlete(NP1), sport(NP2)</a:t>
            </a:r>
            <a:endParaRPr lang="en-US" sz="2000" dirty="0">
              <a:solidFill>
                <a:srgbClr val="000000"/>
              </a:solidFill>
              <a:cs typeface="Times New Roman" charset="0"/>
            </a:endParaRPr>
          </a:p>
        </p:txBody>
      </p:sp>
      <p:sp>
        <p:nvSpPr>
          <p:cNvPr id="89" name="Title 10"/>
          <p:cNvSpPr txBox="1">
            <a:spLocks/>
          </p:cNvSpPr>
          <p:nvPr/>
        </p:nvSpPr>
        <p:spPr bwMode="auto">
          <a:xfrm>
            <a:off x="358776" y="282573"/>
            <a:ext cx="8991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kern="0" dirty="0">
                <a:solidFill>
                  <a:srgbClr val="000090"/>
                </a:solidFill>
                <a:latin typeface="Arial"/>
                <a:ea typeface="ＭＳ Ｐゴシック" pitchFamily="-108" charset="-128"/>
                <a:cs typeface="ＭＳ Ｐゴシック" pitchFamily="-108" charset="-128"/>
              </a:rPr>
              <a:t>Type 3 Coupling: Argument Types</a:t>
            </a:r>
          </a:p>
        </p:txBody>
      </p:sp>
      <p:sp>
        <p:nvSpPr>
          <p:cNvPr id="84044" name="Rectangle 80"/>
          <p:cNvSpPr>
            <a:spLocks noChangeArrowheads="1"/>
          </p:cNvSpPr>
          <p:nvPr/>
        </p:nvSpPr>
        <p:spPr bwMode="auto">
          <a:xfrm>
            <a:off x="8229600" y="5257801"/>
            <a:ext cx="2438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i="1" dirty="0">
                <a:solidFill>
                  <a:srgbClr val="000000"/>
                </a:solidFill>
                <a:latin typeface="Arial" charset="0"/>
                <a:ea typeface="ＭＳ Ｐゴシック" charset="0"/>
                <a:cs typeface="Times New Roman" charset="0"/>
              </a:rPr>
              <a:t>over 2500 coupled functions in NELL</a:t>
            </a:r>
            <a:endParaRPr lang="en-US" sz="2000" i="1" dirty="0">
              <a:solidFill>
                <a:srgbClr val="000000"/>
              </a:solidFill>
              <a:latin typeface="Arial" charset="0"/>
              <a:ea typeface="ＭＳ Ｐゴシック" charset="0"/>
              <a:cs typeface="Times New Roman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38560FA-E607-488D-8914-F3AA658F6253}"/>
                  </a:ext>
                </a:extLst>
              </p14:cNvPr>
              <p14:cNvContentPartPr/>
              <p14:nvPr/>
            </p14:nvContentPartPr>
            <p14:xfrm>
              <a:off x="3026520" y="6096240"/>
              <a:ext cx="5013000" cy="2286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38560FA-E607-488D-8914-F3AA658F625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17160" y="6086880"/>
                <a:ext cx="5031720" cy="247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Box 34"/>
          <p:cNvSpPr txBox="1">
            <a:spLocks noChangeArrowheads="1"/>
          </p:cNvSpPr>
          <p:nvPr/>
        </p:nvSpPr>
        <p:spPr bwMode="auto">
          <a:xfrm>
            <a:off x="3124200" y="3810000"/>
            <a:ext cx="6477000" cy="2032000"/>
          </a:xfrm>
          <a:prstGeom prst="rect">
            <a:avLst/>
          </a:prstGeom>
          <a:noFill/>
          <a:ln w="28575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rgbClr val="000000"/>
              </a:solidFill>
            </a:endParaRP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rgbClr val="000000"/>
                </a:solidFill>
              </a:rPr>
              <a:t>Continually Learning Extractors</a:t>
            </a:r>
          </a:p>
        </p:txBody>
      </p:sp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370115" y="284163"/>
            <a:ext cx="8229600" cy="715963"/>
          </a:xfrm>
        </p:spPr>
        <p:txBody>
          <a:bodyPr/>
          <a:lstStyle/>
          <a:p>
            <a:r>
              <a:rPr lang="en-US" sz="4000" dirty="0">
                <a:latin typeface="Arial" charset="0"/>
                <a:ea typeface="ＭＳ Ｐゴシック" charset="0"/>
                <a:cs typeface="ＭＳ Ｐゴシック" charset="0"/>
              </a:rPr>
              <a:t>Basic NELL Architecture</a:t>
            </a:r>
          </a:p>
        </p:txBody>
      </p:sp>
      <p:sp>
        <p:nvSpPr>
          <p:cNvPr id="16387" name="TextBox 3"/>
          <p:cNvSpPr txBox="1">
            <a:spLocks noChangeArrowheads="1"/>
          </p:cNvSpPr>
          <p:nvPr/>
        </p:nvSpPr>
        <p:spPr bwMode="auto">
          <a:xfrm>
            <a:off x="5486400" y="1143001"/>
            <a:ext cx="2057400" cy="2308225"/>
          </a:xfrm>
          <a:prstGeom prst="rect">
            <a:avLst/>
          </a:prstGeom>
          <a:noFill/>
          <a:ln w="28575">
            <a:solidFill>
              <a:srgbClr val="FF0066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Knowledge Base</a:t>
            </a: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solidFill>
                  <a:srgbClr val="000000"/>
                </a:solidFill>
              </a:rPr>
              <a:t>(latent variables)</a:t>
            </a: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86200" y="3962400"/>
            <a:ext cx="1371600" cy="120015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 pitchFamily="-108" charset="0"/>
                <a:ea typeface="ＭＳ Ｐゴシック" charset="0"/>
              </a:rPr>
              <a:t>Text Context patterns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 pitchFamily="-108" charset="0"/>
                <a:ea typeface="ＭＳ Ｐゴシック" charset="0"/>
              </a:rPr>
              <a:t>(CPL)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91200" y="3962400"/>
            <a:ext cx="1371600" cy="120015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 pitchFamily="-108" charset="0"/>
                <a:ea typeface="ＭＳ Ｐゴシック" charset="0"/>
              </a:rPr>
              <a:t>HTML-URL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 pitchFamily="-108" charset="0"/>
                <a:ea typeface="ＭＳ Ｐゴシック" charset="0"/>
              </a:rPr>
              <a:t>context patterns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 pitchFamily="-108" charset="0"/>
                <a:ea typeface="ＭＳ Ｐゴシック" charset="0"/>
              </a:rPr>
              <a:t>(SEAL)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96200" y="3962400"/>
            <a:ext cx="1447800" cy="120015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 pitchFamily="-108" charset="0"/>
                <a:ea typeface="ＭＳ Ｐゴシック" charset="0"/>
              </a:rPr>
              <a:t>Morphology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 pitchFamily="-108" charset="0"/>
                <a:ea typeface="ＭＳ Ｐゴシック" charset="0"/>
              </a:rPr>
              <a:t>classifier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rgbClr val="000000"/>
              </a:solidFill>
              <a:latin typeface="Arial" pitchFamily="-108" charset="0"/>
              <a:ea typeface="ＭＳ Ｐゴシック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 pitchFamily="-108" charset="0"/>
                <a:ea typeface="ＭＳ Ｐゴシック" charset="0"/>
              </a:rPr>
              <a:t>(CML)</a:t>
            </a:r>
          </a:p>
        </p:txBody>
      </p:sp>
      <p:cxnSp>
        <p:nvCxnSpPr>
          <p:cNvPr id="8" name="Straight Arrow Connector 7"/>
          <p:cNvCxnSpPr>
            <a:stCxn id="6" idx="0"/>
          </p:cNvCxnSpPr>
          <p:nvPr/>
        </p:nvCxnSpPr>
        <p:spPr>
          <a:xfrm rot="5400000" flipH="1" flipV="1">
            <a:off x="6019801" y="3505201"/>
            <a:ext cx="914400" cy="317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715000" y="1828800"/>
            <a:ext cx="1600200" cy="36988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 pitchFamily="-108" charset="0"/>
                <a:ea typeface="ＭＳ Ｐゴシック" charset="0"/>
              </a:rPr>
              <a:t> Beliefs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15000" y="2438401"/>
            <a:ext cx="1600200" cy="64611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3366FF"/>
                </a:solidFill>
                <a:latin typeface="Arial" pitchFamily="-108" charset="0"/>
                <a:ea typeface="ＭＳ Ｐゴシック" charset="0"/>
              </a:rPr>
              <a:t>Candidate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3366FF"/>
                </a:solidFill>
                <a:latin typeface="Arial" pitchFamily="-108" charset="0"/>
                <a:ea typeface="ＭＳ Ｐゴシック" charset="0"/>
              </a:rPr>
              <a:t>Beliefs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rot="5400000" flipH="1" flipV="1">
            <a:off x="8229601" y="3810001"/>
            <a:ext cx="304800" cy="3175"/>
          </a:xfrm>
          <a:prstGeom prst="straightConnector1">
            <a:avLst/>
          </a:prstGeom>
          <a:ln>
            <a:solidFill>
              <a:schemeClr val="tx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rot="5400000" flipH="1" flipV="1">
            <a:off x="5791201" y="3352801"/>
            <a:ext cx="609600" cy="317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rot="5400000" flipH="1" flipV="1">
            <a:off x="6553994" y="3352006"/>
            <a:ext cx="609600" cy="158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10800000">
            <a:off x="6858000" y="3657600"/>
            <a:ext cx="1524000" cy="1588"/>
          </a:xfrm>
          <a:prstGeom prst="straightConnector1">
            <a:avLst/>
          </a:prstGeom>
          <a:ln>
            <a:solidFill>
              <a:schemeClr val="tx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5400000" flipH="1" flipV="1">
            <a:off x="4420394" y="3809206"/>
            <a:ext cx="304800" cy="1588"/>
          </a:xfrm>
          <a:prstGeom prst="straightConnector1">
            <a:avLst/>
          </a:prstGeom>
          <a:ln>
            <a:solidFill>
              <a:schemeClr val="tx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rot="10800000">
            <a:off x="4572000" y="3657600"/>
            <a:ext cx="1524000" cy="1588"/>
          </a:xfrm>
          <a:prstGeom prst="straightConnector1">
            <a:avLst/>
          </a:prstGeom>
          <a:ln>
            <a:solidFill>
              <a:schemeClr val="tx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772400" y="1828801"/>
            <a:ext cx="1447800" cy="92392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800">
                <a:solidFill>
                  <a:srgbClr val="000000"/>
                </a:solidFill>
              </a:rPr>
              <a:t>Evidence Integrator</a:t>
            </a: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7315200" y="2590800"/>
            <a:ext cx="457200" cy="158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rot="10800000">
            <a:off x="7315200" y="2057400"/>
            <a:ext cx="457200" cy="158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rot="5400000">
            <a:off x="3009901" y="2933701"/>
            <a:ext cx="1752600" cy="317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rot="10800000">
            <a:off x="3886200" y="2057400"/>
            <a:ext cx="1524000" cy="1588"/>
          </a:xfrm>
          <a:prstGeom prst="straightConnector1">
            <a:avLst/>
          </a:prstGeom>
          <a:ln>
            <a:solidFill>
              <a:schemeClr val="tx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28A220E-BC31-4B0A-87F1-2BD0EABFB45F}"/>
                  </a:ext>
                </a:extLst>
              </p14:cNvPr>
              <p14:cNvContentPartPr/>
              <p14:nvPr/>
            </p14:nvContentPartPr>
            <p14:xfrm>
              <a:off x="7319160" y="380880"/>
              <a:ext cx="3139560" cy="33948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28A220E-BC31-4B0A-87F1-2BD0EABFB45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09800" y="371520"/>
                <a:ext cx="3158280" cy="34135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>
          <a:xfrm>
            <a:off x="723900" y="391885"/>
            <a:ext cx="7772400" cy="457200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2800" dirty="0">
                <a:ea typeface="+mj-ea"/>
                <a:cs typeface="+mj-cs"/>
              </a:rPr>
              <a:t>NELL: Learned reading strategies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723900" y="925285"/>
            <a:ext cx="76200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en-US" sz="1600" kern="0" dirty="0" err="1">
                <a:solidFill>
                  <a:srgbClr val="000000"/>
                </a:solidFill>
                <a:latin typeface="Arial"/>
                <a:ea typeface="ＭＳ Ｐゴシック" charset="0"/>
              </a:rPr>
              <a:t>Plays_Sport</a:t>
            </a:r>
            <a:r>
              <a:rPr lang="en-US" sz="1600" kern="0" dirty="0">
                <a:solidFill>
                  <a:srgbClr val="000000"/>
                </a:solidFill>
                <a:latin typeface="Arial"/>
                <a:ea typeface="ＭＳ Ｐゴシック" charset="0"/>
              </a:rPr>
              <a:t>(arg1,arg2):</a:t>
            </a:r>
          </a:p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en-US" sz="1600" kern="0" dirty="0">
                <a:solidFill>
                  <a:srgbClr val="000000"/>
                </a:solidFill>
                <a:latin typeface="Arial"/>
                <a:ea typeface="ＭＳ Ｐゴシック" charset="0"/>
              </a:rPr>
              <a:t>      arg1_was_playing_arg2   arg2_megastar_arg1   arg2_icons_arg1   arg2_player_named_arg1   arg2_prodigy_arg1   arg1_is_the_tiger_woods_of_arg2   arg2_career_of_arg1   arg2_greats_as_arg1   arg1_plays_arg2   arg2_player_is_arg1   arg2_legends_arg1   arg1_announced_his_retirement_from_arg2   arg2_operations_chief_arg1   arg2_player_like_arg1   arg2_and_golfing_personalities_including_arg1   arg2_players_like_arg1   arg2_greats_like_arg1   arg2_players_are_steffi_graf_and_arg1   arg2_great_arg1   arg2_champ_arg1   arg2_greats_such_as_arg1   arg2_professionals_such_as_arg1  arg2_hit_by_arg1 arg2_greats_arg1   arg2_icon_arg1   arg2_stars_like_arg1   arg2_pros_like_arg1   arg1_retires_from_arg2   arg2_phenom_arg1   arg2_lesson_from_arg1   arg2_architects_robert_trent_jones_and_arg1   arg2_sensation_arg1 arg2_pros_arg1   arg2_stars_venus_and_arg1 arg2_hall_of_famer_arg1 arg2_superstar_arg1   arg2_legend_arg1   arg2_legends_such_as_arg1   arg2_players_is_arg1   arg2_pro_arg1   arg2_player_was_arg1   arg2_god_arg1   arg2_idol_arg1   arg1_was_born_to_play_arg2   arg2_star_arg1   arg2_hero_arg1 arg2_players_are_arg1   arg1_retired_from_professional_arg2   arg2_legends_as_arg1   arg2_autographed_by_arg1  arg2_champion_arg1 …</a:t>
            </a:r>
          </a:p>
        </p:txBody>
      </p:sp>
    </p:spTree>
    <p:extLst>
      <p:ext uri="{BB962C8B-B14F-4D97-AF65-F5344CB8AC3E}">
        <p14:creationId xmlns:p14="http://schemas.microsoft.com/office/powerpoint/2010/main" val="17442734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3"/>
          <p:cNvSpPr>
            <a:spLocks noGrp="1"/>
          </p:cNvSpPr>
          <p:nvPr>
            <p:ph type="ctrTitle"/>
          </p:nvPr>
        </p:nvSpPr>
        <p:spPr>
          <a:xfrm>
            <a:off x="1015093" y="2154919"/>
            <a:ext cx="8839200" cy="1470025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If coupled learning is the key,</a:t>
            </a:r>
            <a:br>
              <a:rPr lang="en-US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how can we get new coupling constraints?</a:t>
            </a:r>
          </a:p>
        </p:txBody>
      </p:sp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>
          <a:xfrm>
            <a:off x="840921" y="1121230"/>
            <a:ext cx="8229600" cy="715963"/>
          </a:xfrm>
        </p:spPr>
        <p:txBody>
          <a:bodyPr/>
          <a:lstStyle/>
          <a:p>
            <a:r>
              <a:rPr lang="en-US" sz="4000" dirty="0">
                <a:latin typeface="Arial" charset="0"/>
                <a:ea typeface="ＭＳ Ｐゴシック" charset="0"/>
                <a:cs typeface="ＭＳ Ｐゴシック" charset="0"/>
              </a:rPr>
              <a:t>Key Idea 2: </a:t>
            </a:r>
            <a:br>
              <a:rPr lang="en-US" sz="4000" dirty="0">
                <a:latin typeface="Arial" charset="0"/>
                <a:ea typeface="ＭＳ Ｐゴシック" charset="0"/>
                <a:cs typeface="ＭＳ Ｐゴシック" charset="0"/>
              </a:rPr>
            </a:br>
            <a:br>
              <a:rPr lang="en-US" sz="40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4000" dirty="0">
                <a:latin typeface="Arial" charset="0"/>
                <a:ea typeface="ＭＳ Ｐゴシック" charset="0"/>
                <a:cs typeface="ＭＳ Ｐゴシック" charset="0"/>
              </a:rPr>
              <a:t>Discover New Coupling Constraints</a:t>
            </a:r>
          </a:p>
        </p:txBody>
      </p:sp>
      <p:sp>
        <p:nvSpPr>
          <p:cNvPr id="20482" name="Content Placeholder 2"/>
          <p:cNvSpPr>
            <a:spLocks noGrp="1"/>
          </p:cNvSpPr>
          <p:nvPr>
            <p:ph idx="1"/>
          </p:nvPr>
        </p:nvSpPr>
        <p:spPr>
          <a:xfrm>
            <a:off x="917121" y="2950029"/>
            <a:ext cx="8229600" cy="52578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first order, probabilistic horn clause constraints:</a:t>
            </a: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endParaRPr lang="en-US" dirty="0">
              <a:latin typeface="Arial" charset="0"/>
              <a:ea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connects previously uncoupled relation predicates</a:t>
            </a:r>
          </a:p>
          <a:p>
            <a:pPr lvl="1"/>
            <a:endParaRPr lang="en-US" dirty="0">
              <a:latin typeface="Arial" charset="0"/>
              <a:ea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infers new beliefs for KB</a:t>
            </a:r>
          </a:p>
          <a:p>
            <a:pPr lvl="1"/>
            <a:endParaRPr lang="en-US" dirty="0">
              <a:latin typeface="Arial" charset="0"/>
              <a:ea typeface="ＭＳ Ｐゴシック" charset="0"/>
            </a:endParaRPr>
          </a:p>
          <a:p>
            <a:pPr lvl="1"/>
            <a:endParaRPr lang="en-US" dirty="0">
              <a:latin typeface="Arial" charset="0"/>
              <a:ea typeface="ＭＳ Ｐゴシック" charset="0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721" y="587829"/>
            <a:ext cx="2235200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Rectangle 4"/>
          <p:cNvSpPr>
            <a:spLocks noChangeArrowheads="1"/>
          </p:cNvSpPr>
          <p:nvPr/>
        </p:nvSpPr>
        <p:spPr bwMode="auto">
          <a:xfrm>
            <a:off x="1221921" y="3559630"/>
            <a:ext cx="9848850" cy="830997"/>
          </a:xfrm>
          <a:prstGeom prst="rect">
            <a:avLst/>
          </a:prstGeom>
          <a:noFill/>
          <a:ln w="9525">
            <a:solidFill>
              <a:srgbClr val="FF00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Arial" charset="0"/>
                <a:ea typeface="ＭＳ Ｐゴシック" charset="0"/>
              </a:rPr>
              <a:t> 0.93  athletePlaysSport(?x,?y) </a:t>
            </a:r>
            <a:r>
              <a:rPr lang="en-US" sz="2400">
                <a:solidFill>
                  <a:srgbClr val="000000"/>
                </a:solidFill>
                <a:latin typeface="Arial" charset="0"/>
                <a:ea typeface="ＭＳ Ｐゴシック" charset="0"/>
                <a:sym typeface="Wingdings" charset="0"/>
              </a:rPr>
              <a:t> athletePlaysForTeam(?x,?z)</a:t>
            </a:r>
          </a:p>
          <a:p>
            <a:pPr fontAlgn="base">
              <a:spcBef>
                <a:spcPct val="0"/>
              </a:spcBef>
              <a:spcAft>
                <a:spcPts val="1800"/>
              </a:spcAft>
            </a:pPr>
            <a:r>
              <a:rPr lang="en-US" sz="2400">
                <a:solidFill>
                  <a:srgbClr val="000000"/>
                </a:solidFill>
                <a:latin typeface="Arial" charset="0"/>
                <a:ea typeface="ＭＳ Ｐゴシック" charset="0"/>
                <a:sym typeface="Wingdings" charset="0"/>
              </a:rPr>
              <a:t>                                                       teamPlaysSport(?z,?y)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0797390-A3DF-48BB-A654-D1926116A4D3}"/>
                  </a:ext>
                </a:extLst>
              </p14:cNvPr>
              <p14:cNvContentPartPr/>
              <p14:nvPr/>
            </p14:nvContentPartPr>
            <p14:xfrm>
              <a:off x="918360" y="1344960"/>
              <a:ext cx="9847800" cy="3431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0797390-A3DF-48BB-A654-D1926116A4D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9000" y="1335600"/>
                <a:ext cx="9866520" cy="3449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Example Learned Horn Clauses</a:t>
            </a:r>
          </a:p>
        </p:txBody>
      </p:sp>
      <p:sp>
        <p:nvSpPr>
          <p:cNvPr id="22530" name="Content Placeholder 7"/>
          <p:cNvSpPr>
            <a:spLocks noGrp="1"/>
          </p:cNvSpPr>
          <p:nvPr>
            <p:ph idx="1"/>
          </p:nvPr>
        </p:nvSpPr>
        <p:spPr>
          <a:xfrm>
            <a:off x="1649185" y="1295400"/>
            <a:ext cx="10417629" cy="5257800"/>
          </a:xfrm>
        </p:spPr>
        <p:txBody>
          <a:bodyPr/>
          <a:lstStyle/>
          <a:p>
            <a:pPr>
              <a:spcAft>
                <a:spcPts val="1200"/>
              </a:spcAft>
              <a:buNone/>
            </a:pP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athletePlaysSport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x,basketball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)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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athleteInLeague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x,NBA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</a:t>
            </a:r>
          </a:p>
          <a:p>
            <a:pPr>
              <a:buFontTx/>
              <a:buNone/>
            </a:pP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athletePlaysSport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x,?y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)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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athletePlaysForTeam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x,?z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</a:t>
            </a:r>
          </a:p>
          <a:p>
            <a:pPr>
              <a:spcAft>
                <a:spcPts val="1800"/>
              </a:spcAft>
              <a:buNone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                                            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teamPlaysSport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z,?y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</a:t>
            </a:r>
          </a:p>
          <a:p>
            <a:pPr>
              <a:spcAft>
                <a:spcPts val="3000"/>
              </a:spcAft>
              <a:buNone/>
            </a:pP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teamPlaysInLeague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x,NHL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 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teamWonTrophy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x,Stanley_Cup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</a:t>
            </a:r>
          </a:p>
          <a:p>
            <a:pPr>
              <a:buFontTx/>
              <a:buNone/>
            </a:pP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athleteInLeague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x,?y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 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athletePlaysForTeam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x,?z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), </a:t>
            </a:r>
          </a:p>
          <a:p>
            <a:pPr>
              <a:spcAft>
                <a:spcPts val="3000"/>
              </a:spcAft>
              <a:buNone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                                        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teamPlaysInLeague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z,?y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</a:t>
            </a:r>
          </a:p>
          <a:p>
            <a:pPr>
              <a:spcAft>
                <a:spcPts val="3000"/>
              </a:spcAft>
              <a:buNone/>
            </a:pP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cityInState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x,?y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 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cityCapitalOfState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x,?y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),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cityInCountry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y,USA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</a:t>
            </a:r>
          </a:p>
          <a:p>
            <a:pPr>
              <a:buFontTx/>
              <a:buNone/>
            </a:pP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newspaperInCity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x,New_York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 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companyEconomicSector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x,media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</a:t>
            </a:r>
          </a:p>
          <a:p>
            <a:pPr>
              <a:buFontTx/>
              <a:buNone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                                                        generalizations(?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x,blog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)</a:t>
            </a:r>
          </a:p>
          <a:p>
            <a:pPr>
              <a:spcAft>
                <a:spcPts val="1800"/>
              </a:spcAft>
              <a:buNone/>
            </a:pP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1" name="Content Placeholder 7"/>
          <p:cNvSpPr txBox="1">
            <a:spLocks/>
          </p:cNvSpPr>
          <p:nvPr/>
        </p:nvSpPr>
        <p:spPr bwMode="auto">
          <a:xfrm>
            <a:off x="887186" y="1295400"/>
            <a:ext cx="868136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fontAlgn="base">
              <a:spcBef>
                <a:spcPct val="20000"/>
              </a:spcBef>
              <a:spcAft>
                <a:spcPts val="1200"/>
              </a:spcAft>
            </a:pPr>
            <a:r>
              <a:rPr lang="en-US" dirty="0">
                <a:solidFill>
                  <a:srgbClr val="000000"/>
                </a:solidFill>
              </a:rPr>
              <a:t>0.95</a:t>
            </a:r>
          </a:p>
          <a:p>
            <a:pPr fontAlgn="base">
              <a:spcBef>
                <a:spcPct val="20000"/>
              </a:spcBef>
              <a:spcAft>
                <a:spcPts val="4800"/>
              </a:spcAft>
            </a:pPr>
            <a:r>
              <a:rPr lang="en-US" dirty="0">
                <a:solidFill>
                  <a:srgbClr val="000000"/>
                </a:solidFill>
              </a:rPr>
              <a:t>0.93</a:t>
            </a:r>
          </a:p>
          <a:p>
            <a:pPr fontAlgn="base">
              <a:spcBef>
                <a:spcPct val="20000"/>
              </a:spcBef>
              <a:spcAft>
                <a:spcPts val="3000"/>
              </a:spcAft>
            </a:pPr>
            <a:r>
              <a:rPr lang="en-US" dirty="0">
                <a:solidFill>
                  <a:srgbClr val="000000"/>
                </a:solidFill>
              </a:rPr>
              <a:t>0.91</a:t>
            </a:r>
          </a:p>
          <a:p>
            <a:pPr fontAlgn="base">
              <a:spcBef>
                <a:spcPct val="20000"/>
              </a:spcBef>
              <a:spcAft>
                <a:spcPts val="3000"/>
              </a:spcAft>
            </a:pPr>
            <a:r>
              <a:rPr lang="en-US" dirty="0">
                <a:solidFill>
                  <a:srgbClr val="000000"/>
                </a:solidFill>
              </a:rPr>
              <a:t>0.90</a:t>
            </a:r>
          </a:p>
          <a:p>
            <a:pPr fontAlgn="base">
              <a:spcBef>
                <a:spcPct val="20000"/>
              </a:spcBef>
              <a:spcAft>
                <a:spcPts val="1200"/>
              </a:spcAft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2532" name="Content Placeholder 7"/>
          <p:cNvSpPr txBox="1">
            <a:spLocks/>
          </p:cNvSpPr>
          <p:nvPr/>
        </p:nvSpPr>
        <p:spPr bwMode="auto">
          <a:xfrm>
            <a:off x="760639" y="5059362"/>
            <a:ext cx="1121229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0.88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</a:endParaRPr>
          </a:p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0.62*</a:t>
            </a:r>
          </a:p>
          <a:p>
            <a:pPr fontAlgn="base">
              <a:spcBef>
                <a:spcPct val="20000"/>
              </a:spcBef>
              <a:spcAft>
                <a:spcPts val="1200"/>
              </a:spcAft>
            </a:pPr>
            <a:endParaRPr lang="en-US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36A38B4-0762-41B7-8DCC-7FAC6AE8EC12}"/>
                  </a:ext>
                </a:extLst>
              </p14:cNvPr>
              <p14:cNvContentPartPr/>
              <p14:nvPr/>
            </p14:nvContentPartPr>
            <p14:xfrm>
              <a:off x="541080" y="5507280"/>
              <a:ext cx="9240840" cy="10126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36A38B4-0762-41B7-8DCC-7FAC6AE8EC1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720" y="5497920"/>
                <a:ext cx="9259560" cy="10314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634092" y="533400"/>
            <a:ext cx="8229600" cy="4572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Some rejected learned rules</a:t>
            </a: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794657" y="1235529"/>
            <a:ext cx="9220200" cy="5257800"/>
          </a:xfrm>
        </p:spPr>
        <p:txBody>
          <a:bodyPr/>
          <a:lstStyle/>
          <a:p>
            <a:pPr>
              <a:buFontTx/>
              <a:buNone/>
            </a:pP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cityCapitalOfState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{?x ?y}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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cityLocatedInState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{?x ?y}, 					 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teamPlaysInLeague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{?y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nba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}</a:t>
            </a:r>
          </a:p>
          <a:p>
            <a:pPr>
              <a:buFontTx/>
              <a:buNone/>
            </a:pP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teamplayssport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{?x, basketball}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  <a:sym typeface="Wingdings" charset="0"/>
              </a:rPr>
              <a:t>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 generalizations{?x, university}</a:t>
            </a:r>
          </a:p>
          <a:p>
            <a:pPr>
              <a:buFontTx/>
              <a:buNone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7ED6997-AE40-4195-9945-24459C797350}"/>
                  </a:ext>
                </a:extLst>
              </p14:cNvPr>
              <p14:cNvContentPartPr/>
              <p14:nvPr/>
            </p14:nvContentPartPr>
            <p14:xfrm>
              <a:off x="4704120" y="2083320"/>
              <a:ext cx="2707920" cy="4665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7ED6997-AE40-4195-9945-24459C79735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94760" y="2073960"/>
                <a:ext cx="2726640" cy="485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Box 7"/>
          <p:cNvSpPr txBox="1">
            <a:spLocks noChangeArrowheads="1"/>
          </p:cNvSpPr>
          <p:nvPr/>
        </p:nvSpPr>
        <p:spPr bwMode="auto">
          <a:xfrm>
            <a:off x="4419600" y="44958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</a:t>
            </a:r>
          </a:p>
        </p:txBody>
      </p:sp>
      <p:sp>
        <p:nvSpPr>
          <p:cNvPr id="25602" name="TextBox 9"/>
          <p:cNvSpPr txBox="1">
            <a:spLocks noChangeArrowheads="1"/>
          </p:cNvSpPr>
          <p:nvPr/>
        </p:nvSpPr>
        <p:spPr bwMode="auto">
          <a:xfrm>
            <a:off x="7162800" y="2590801"/>
            <a:ext cx="16002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coachesTeam(c,t)</a:t>
            </a:r>
          </a:p>
        </p:txBody>
      </p:sp>
      <p:sp>
        <p:nvSpPr>
          <p:cNvPr id="25603" name="TextBox 13"/>
          <p:cNvSpPr txBox="1">
            <a:spLocks noChangeArrowheads="1"/>
          </p:cNvSpPr>
          <p:nvPr/>
        </p:nvSpPr>
        <p:spPr bwMode="auto">
          <a:xfrm>
            <a:off x="2590800" y="2667001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playsForTeam(a,t)</a:t>
            </a:r>
          </a:p>
        </p:txBody>
      </p:sp>
      <p:sp>
        <p:nvSpPr>
          <p:cNvPr id="25604" name="TextBox 54"/>
          <p:cNvSpPr txBox="1">
            <a:spLocks noChangeArrowheads="1"/>
          </p:cNvSpPr>
          <p:nvPr/>
        </p:nvSpPr>
        <p:spPr bwMode="auto">
          <a:xfrm>
            <a:off x="5105400" y="2743201"/>
            <a:ext cx="1828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teamPlaysSport(t,s)</a:t>
            </a:r>
          </a:p>
        </p:txBody>
      </p:sp>
      <p:sp>
        <p:nvSpPr>
          <p:cNvPr id="25605" name="TextBox 8"/>
          <p:cNvSpPr txBox="1">
            <a:spLocks noChangeArrowheads="1"/>
          </p:cNvSpPr>
          <p:nvPr/>
        </p:nvSpPr>
        <p:spPr bwMode="auto">
          <a:xfrm>
            <a:off x="3733800" y="2209801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playsSport(a,s)</a:t>
            </a:r>
          </a:p>
        </p:txBody>
      </p:sp>
      <p:sp>
        <p:nvSpPr>
          <p:cNvPr id="54" name="Donut 53"/>
          <p:cNvSpPr/>
          <p:nvPr/>
        </p:nvSpPr>
        <p:spPr>
          <a:xfrm>
            <a:off x="3352800" y="5867400"/>
            <a:ext cx="46038" cy="2286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Donut 54"/>
          <p:cNvSpPr/>
          <p:nvPr/>
        </p:nvSpPr>
        <p:spPr>
          <a:xfrm>
            <a:off x="3962400" y="4267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Donut 57"/>
          <p:cNvSpPr/>
          <p:nvPr/>
        </p:nvSpPr>
        <p:spPr>
          <a:xfrm>
            <a:off x="1905000" y="4495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Donut 60"/>
          <p:cNvSpPr/>
          <p:nvPr/>
        </p:nvSpPr>
        <p:spPr>
          <a:xfrm>
            <a:off x="2819400" y="4114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Donut 65"/>
          <p:cNvSpPr/>
          <p:nvPr/>
        </p:nvSpPr>
        <p:spPr>
          <a:xfrm>
            <a:off x="4572000" y="4495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Donut 68"/>
          <p:cNvSpPr/>
          <p:nvPr/>
        </p:nvSpPr>
        <p:spPr>
          <a:xfrm>
            <a:off x="3276600" y="4495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12" name="TextBox 10"/>
          <p:cNvSpPr txBox="1">
            <a:spLocks noChangeArrowheads="1"/>
          </p:cNvSpPr>
          <p:nvPr/>
        </p:nvSpPr>
        <p:spPr bwMode="auto">
          <a:xfrm>
            <a:off x="2590800" y="38100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25613" name="TextBox 6"/>
          <p:cNvSpPr txBox="1">
            <a:spLocks noChangeArrowheads="1"/>
          </p:cNvSpPr>
          <p:nvPr/>
        </p:nvSpPr>
        <p:spPr bwMode="auto">
          <a:xfrm rot="10800000" flipV="1">
            <a:off x="2971800" y="6172201"/>
            <a:ext cx="8763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NP1</a:t>
            </a:r>
          </a:p>
        </p:txBody>
      </p:sp>
      <p:cxnSp>
        <p:nvCxnSpPr>
          <p:cNvPr id="75" name="Straight Connector 74"/>
          <p:cNvCxnSpPr>
            <a:stCxn id="61" idx="2"/>
            <a:endCxn id="58" idx="6"/>
          </p:cNvCxnSpPr>
          <p:nvPr/>
        </p:nvCxnSpPr>
        <p:spPr>
          <a:xfrm rot="10800000" flipV="1">
            <a:off x="2057400" y="4191000"/>
            <a:ext cx="762000" cy="38100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endCxn id="69" idx="0"/>
          </p:cNvCxnSpPr>
          <p:nvPr/>
        </p:nvCxnSpPr>
        <p:spPr>
          <a:xfrm>
            <a:off x="2971800" y="4235450"/>
            <a:ext cx="381000" cy="2603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616" name="TextBox 6"/>
          <p:cNvSpPr txBox="1">
            <a:spLocks noChangeArrowheads="1"/>
          </p:cNvSpPr>
          <p:nvPr/>
        </p:nvSpPr>
        <p:spPr bwMode="auto">
          <a:xfrm>
            <a:off x="1371600" y="40386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athlete</a:t>
            </a:r>
          </a:p>
        </p:txBody>
      </p:sp>
      <p:sp>
        <p:nvSpPr>
          <p:cNvPr id="25617" name="TextBox 11"/>
          <p:cNvSpPr txBox="1">
            <a:spLocks noChangeArrowheads="1"/>
          </p:cNvSpPr>
          <p:nvPr/>
        </p:nvSpPr>
        <p:spPr bwMode="auto">
          <a:xfrm>
            <a:off x="3111500" y="44958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</a:t>
            </a:r>
          </a:p>
        </p:txBody>
      </p:sp>
      <p:sp>
        <p:nvSpPr>
          <p:cNvPr id="25618" name="TextBox 7"/>
          <p:cNvSpPr txBox="1">
            <a:spLocks noChangeArrowheads="1"/>
          </p:cNvSpPr>
          <p:nvPr/>
        </p:nvSpPr>
        <p:spPr bwMode="auto">
          <a:xfrm>
            <a:off x="3505200" y="3962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sport</a:t>
            </a:r>
          </a:p>
        </p:txBody>
      </p:sp>
      <p:cxnSp>
        <p:nvCxnSpPr>
          <p:cNvPr id="91" name="Straight Connector 90"/>
          <p:cNvCxnSpPr/>
          <p:nvPr/>
        </p:nvCxnSpPr>
        <p:spPr>
          <a:xfrm flipV="1">
            <a:off x="3352800" y="4419601"/>
            <a:ext cx="668338" cy="117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endCxn id="55" idx="0"/>
          </p:cNvCxnSpPr>
          <p:nvPr/>
        </p:nvCxnSpPr>
        <p:spPr>
          <a:xfrm>
            <a:off x="2971800" y="4156076"/>
            <a:ext cx="1066800" cy="111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endCxn id="55" idx="0"/>
          </p:cNvCxnSpPr>
          <p:nvPr/>
        </p:nvCxnSpPr>
        <p:spPr>
          <a:xfrm flipV="1">
            <a:off x="2057400" y="4267200"/>
            <a:ext cx="198120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55" idx="6"/>
          </p:cNvCxnSpPr>
          <p:nvPr/>
        </p:nvCxnSpPr>
        <p:spPr>
          <a:xfrm>
            <a:off x="4114800" y="4343400"/>
            <a:ext cx="439738" cy="228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66" idx="2"/>
          </p:cNvCxnSpPr>
          <p:nvPr/>
        </p:nvCxnSpPr>
        <p:spPr>
          <a:xfrm>
            <a:off x="3429000" y="4572000"/>
            <a:ext cx="1143000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stCxn id="54" idx="3"/>
            <a:endCxn id="69" idx="4"/>
          </p:cNvCxnSpPr>
          <p:nvPr/>
        </p:nvCxnSpPr>
        <p:spPr>
          <a:xfrm rot="5400000" flipH="1">
            <a:off x="2648744" y="5352257"/>
            <a:ext cx="1414463" cy="63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54" idx="3"/>
          </p:cNvCxnSpPr>
          <p:nvPr/>
        </p:nvCxnSpPr>
        <p:spPr>
          <a:xfrm rot="5400000" flipH="1" flipV="1">
            <a:off x="2878138" y="4900613"/>
            <a:ext cx="1643063" cy="68103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54" idx="5"/>
          </p:cNvCxnSpPr>
          <p:nvPr/>
        </p:nvCxnSpPr>
        <p:spPr>
          <a:xfrm rot="5400000" flipH="1" flipV="1">
            <a:off x="3275807" y="4764882"/>
            <a:ext cx="1414463" cy="11811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54" idx="5"/>
          </p:cNvCxnSpPr>
          <p:nvPr/>
        </p:nvCxnSpPr>
        <p:spPr>
          <a:xfrm rot="5400000" flipH="1">
            <a:off x="2247107" y="4917282"/>
            <a:ext cx="1795463" cy="4953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54" idx="5"/>
          </p:cNvCxnSpPr>
          <p:nvPr/>
        </p:nvCxnSpPr>
        <p:spPr>
          <a:xfrm rot="5400000" flipH="1">
            <a:off x="2017713" y="4687888"/>
            <a:ext cx="1414463" cy="1335088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Donut 126"/>
          <p:cNvSpPr/>
          <p:nvPr/>
        </p:nvSpPr>
        <p:spPr>
          <a:xfrm>
            <a:off x="7772400" y="28956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Donut 127"/>
          <p:cNvSpPr/>
          <p:nvPr/>
        </p:nvSpPr>
        <p:spPr>
          <a:xfrm>
            <a:off x="5181600" y="2971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Donut 128"/>
          <p:cNvSpPr/>
          <p:nvPr/>
        </p:nvSpPr>
        <p:spPr>
          <a:xfrm>
            <a:off x="3505200" y="2971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Donut 129"/>
          <p:cNvSpPr/>
          <p:nvPr/>
        </p:nvSpPr>
        <p:spPr>
          <a:xfrm>
            <a:off x="4495800" y="25146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1" name="Straight Connector 130"/>
          <p:cNvCxnSpPr>
            <a:stCxn id="130" idx="3"/>
            <a:endCxn id="58" idx="7"/>
          </p:cNvCxnSpPr>
          <p:nvPr/>
        </p:nvCxnSpPr>
        <p:spPr>
          <a:xfrm rot="5400000">
            <a:off x="2339975" y="2339975"/>
            <a:ext cx="1873250" cy="24828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>
            <a:stCxn id="129" idx="2"/>
            <a:endCxn id="58" idx="7"/>
          </p:cNvCxnSpPr>
          <p:nvPr/>
        </p:nvCxnSpPr>
        <p:spPr>
          <a:xfrm rot="10800000" flipV="1">
            <a:off x="2035176" y="3048001"/>
            <a:ext cx="1470025" cy="147002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6200000" flipH="1">
            <a:off x="5486400" y="1752600"/>
            <a:ext cx="1644650" cy="33210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stCxn id="129" idx="5"/>
            <a:endCxn id="56" idx="0"/>
          </p:cNvCxnSpPr>
          <p:nvPr/>
        </p:nvCxnSpPr>
        <p:spPr>
          <a:xfrm rot="16200000" flipH="1">
            <a:off x="5426076" y="1311276"/>
            <a:ext cx="1393825" cy="497522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>
            <a:stCxn id="128" idx="4"/>
            <a:endCxn id="66" idx="7"/>
          </p:cNvCxnSpPr>
          <p:nvPr/>
        </p:nvCxnSpPr>
        <p:spPr>
          <a:xfrm rot="5400000">
            <a:off x="4283076" y="3543301"/>
            <a:ext cx="1393825" cy="55562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127" idx="4"/>
            <a:endCxn id="56" idx="7"/>
          </p:cNvCxnSpPr>
          <p:nvPr/>
        </p:nvCxnSpPr>
        <p:spPr>
          <a:xfrm rot="16200000" flipH="1">
            <a:off x="7521576" y="3375026"/>
            <a:ext cx="1470025" cy="81597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258"/>
          <p:cNvGrpSpPr>
            <a:grpSpLocks/>
          </p:cNvGrpSpPr>
          <p:nvPr/>
        </p:nvGrpSpPr>
        <p:grpSpPr bwMode="auto">
          <a:xfrm>
            <a:off x="3657600" y="2668588"/>
            <a:ext cx="1524000" cy="381000"/>
            <a:chOff x="2133600" y="2667794"/>
            <a:chExt cx="1524000" cy="381794"/>
          </a:xfrm>
        </p:grpSpPr>
        <p:cxnSp>
          <p:nvCxnSpPr>
            <p:cNvPr id="149" name="Straight Connector 148"/>
            <p:cNvCxnSpPr>
              <a:stCxn id="128" idx="2"/>
            </p:cNvCxnSpPr>
            <p:nvPr/>
          </p:nvCxnSpPr>
          <p:spPr>
            <a:xfrm rot="10800000">
              <a:off x="3048000" y="3047997"/>
              <a:ext cx="609600" cy="1591"/>
            </a:xfrm>
            <a:prstGeom prst="line">
              <a:avLst/>
            </a:prstGeom>
            <a:ln w="571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diamond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>
              <a:endCxn id="129" idx="6"/>
            </p:cNvCxnSpPr>
            <p:nvPr/>
          </p:nvCxnSpPr>
          <p:spPr>
            <a:xfrm rot="10800000">
              <a:off x="2133600" y="3047997"/>
              <a:ext cx="914400" cy="1591"/>
            </a:xfrm>
            <a:prstGeom prst="line">
              <a:avLst/>
            </a:prstGeom>
            <a:ln w="571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>
              <a:stCxn id="130" idx="4"/>
            </p:cNvCxnSpPr>
            <p:nvPr/>
          </p:nvCxnSpPr>
          <p:spPr>
            <a:xfrm rot="5400000">
              <a:off x="2857104" y="2857103"/>
              <a:ext cx="381794" cy="3175"/>
            </a:xfrm>
            <a:prstGeom prst="line">
              <a:avLst/>
            </a:prstGeom>
            <a:ln w="571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diamond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640" name="TextBox 7"/>
          <p:cNvSpPr txBox="1">
            <a:spLocks noChangeArrowheads="1"/>
          </p:cNvSpPr>
          <p:nvPr/>
        </p:nvSpPr>
        <p:spPr bwMode="auto">
          <a:xfrm>
            <a:off x="8305800" y="42672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team</a:t>
            </a:r>
          </a:p>
        </p:txBody>
      </p:sp>
      <p:sp>
        <p:nvSpPr>
          <p:cNvPr id="50" name="Donut 49"/>
          <p:cNvSpPr/>
          <p:nvPr/>
        </p:nvSpPr>
        <p:spPr>
          <a:xfrm>
            <a:off x="7239000" y="60960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Donut 50"/>
          <p:cNvSpPr/>
          <p:nvPr/>
        </p:nvSpPr>
        <p:spPr>
          <a:xfrm>
            <a:off x="7924800" y="42672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Donut 51"/>
          <p:cNvSpPr/>
          <p:nvPr/>
        </p:nvSpPr>
        <p:spPr>
          <a:xfrm>
            <a:off x="5867400" y="4495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Donut 52"/>
          <p:cNvSpPr/>
          <p:nvPr/>
        </p:nvSpPr>
        <p:spPr>
          <a:xfrm>
            <a:off x="6781800" y="4114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Donut 55"/>
          <p:cNvSpPr/>
          <p:nvPr/>
        </p:nvSpPr>
        <p:spPr>
          <a:xfrm>
            <a:off x="8534400" y="4495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Donut 56"/>
          <p:cNvSpPr/>
          <p:nvPr/>
        </p:nvSpPr>
        <p:spPr>
          <a:xfrm>
            <a:off x="7239000" y="4495800"/>
            <a:ext cx="152400" cy="152400"/>
          </a:xfrm>
          <a:prstGeom prst="donut">
            <a:avLst>
              <a:gd name="adj" fmla="val 625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47" name="TextBox 10"/>
          <p:cNvSpPr txBox="1">
            <a:spLocks noChangeArrowheads="1"/>
          </p:cNvSpPr>
          <p:nvPr/>
        </p:nvSpPr>
        <p:spPr bwMode="auto">
          <a:xfrm>
            <a:off x="5943600" y="3962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person</a:t>
            </a:r>
          </a:p>
        </p:txBody>
      </p:sp>
      <p:sp>
        <p:nvSpPr>
          <p:cNvPr id="25648" name="TextBox 6"/>
          <p:cNvSpPr txBox="1">
            <a:spLocks noChangeArrowheads="1"/>
          </p:cNvSpPr>
          <p:nvPr/>
        </p:nvSpPr>
        <p:spPr bwMode="auto">
          <a:xfrm>
            <a:off x="7032625" y="6207125"/>
            <a:ext cx="685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NP2</a:t>
            </a:r>
          </a:p>
        </p:txBody>
      </p:sp>
      <p:cxnSp>
        <p:nvCxnSpPr>
          <p:cNvPr id="62" name="Straight Connector 61"/>
          <p:cNvCxnSpPr>
            <a:stCxn id="53" idx="2"/>
            <a:endCxn id="52" idx="6"/>
          </p:cNvCxnSpPr>
          <p:nvPr/>
        </p:nvCxnSpPr>
        <p:spPr>
          <a:xfrm rot="10800000" flipV="1">
            <a:off x="6019800" y="4191000"/>
            <a:ext cx="762000" cy="38100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endCxn id="57" idx="0"/>
          </p:cNvCxnSpPr>
          <p:nvPr/>
        </p:nvCxnSpPr>
        <p:spPr>
          <a:xfrm>
            <a:off x="6934200" y="4235450"/>
            <a:ext cx="381000" cy="2603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651" name="TextBox 6"/>
          <p:cNvSpPr txBox="1">
            <a:spLocks noChangeArrowheads="1"/>
          </p:cNvSpPr>
          <p:nvPr/>
        </p:nvSpPr>
        <p:spPr bwMode="auto">
          <a:xfrm>
            <a:off x="5334000" y="41910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athlete</a:t>
            </a:r>
          </a:p>
        </p:txBody>
      </p:sp>
      <p:sp>
        <p:nvSpPr>
          <p:cNvPr id="25652" name="TextBox 11"/>
          <p:cNvSpPr txBox="1">
            <a:spLocks noChangeArrowheads="1"/>
          </p:cNvSpPr>
          <p:nvPr/>
        </p:nvSpPr>
        <p:spPr bwMode="auto">
          <a:xfrm>
            <a:off x="7073900" y="44958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coach</a:t>
            </a:r>
          </a:p>
        </p:txBody>
      </p:sp>
      <p:sp>
        <p:nvSpPr>
          <p:cNvPr id="25653" name="TextBox 7"/>
          <p:cNvSpPr txBox="1">
            <a:spLocks noChangeArrowheads="1"/>
          </p:cNvSpPr>
          <p:nvPr/>
        </p:nvSpPr>
        <p:spPr bwMode="auto">
          <a:xfrm>
            <a:off x="7620000" y="3962401"/>
            <a:ext cx="1066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cs typeface="Times New Roman" charset="0"/>
              </a:rPr>
              <a:t>sport</a:t>
            </a:r>
          </a:p>
        </p:txBody>
      </p:sp>
      <p:cxnSp>
        <p:nvCxnSpPr>
          <p:cNvPr id="68" name="Straight Connector 67"/>
          <p:cNvCxnSpPr/>
          <p:nvPr/>
        </p:nvCxnSpPr>
        <p:spPr>
          <a:xfrm flipV="1">
            <a:off x="7315200" y="4419601"/>
            <a:ext cx="668338" cy="117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endCxn id="51" idx="0"/>
          </p:cNvCxnSpPr>
          <p:nvPr/>
        </p:nvCxnSpPr>
        <p:spPr>
          <a:xfrm>
            <a:off x="6934200" y="4156076"/>
            <a:ext cx="1066800" cy="111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endCxn id="51" idx="0"/>
          </p:cNvCxnSpPr>
          <p:nvPr/>
        </p:nvCxnSpPr>
        <p:spPr>
          <a:xfrm flipV="1">
            <a:off x="6019800" y="4267200"/>
            <a:ext cx="198120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51" idx="6"/>
          </p:cNvCxnSpPr>
          <p:nvPr/>
        </p:nvCxnSpPr>
        <p:spPr>
          <a:xfrm>
            <a:off x="8077200" y="4343400"/>
            <a:ext cx="439738" cy="228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endCxn id="56" idx="2"/>
          </p:cNvCxnSpPr>
          <p:nvPr/>
        </p:nvCxnSpPr>
        <p:spPr>
          <a:xfrm>
            <a:off x="7391400" y="4572000"/>
            <a:ext cx="1143000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0" idx="0"/>
            <a:endCxn id="57" idx="4"/>
          </p:cNvCxnSpPr>
          <p:nvPr/>
        </p:nvCxnSpPr>
        <p:spPr>
          <a:xfrm rot="5400000" flipH="1" flipV="1">
            <a:off x="6591301" y="5372101"/>
            <a:ext cx="1447800" cy="317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50" idx="0"/>
          </p:cNvCxnSpPr>
          <p:nvPr/>
        </p:nvCxnSpPr>
        <p:spPr>
          <a:xfrm rot="5400000" flipH="1" flipV="1">
            <a:off x="6819900" y="4914900"/>
            <a:ext cx="1676400" cy="6858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50" idx="0"/>
            <a:endCxn id="56" idx="4"/>
          </p:cNvCxnSpPr>
          <p:nvPr/>
        </p:nvCxnSpPr>
        <p:spPr>
          <a:xfrm rot="5400000" flipH="1" flipV="1">
            <a:off x="7239000" y="4724400"/>
            <a:ext cx="1447800" cy="1295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0" idx="0"/>
            <a:endCxn id="53" idx="4"/>
          </p:cNvCxnSpPr>
          <p:nvPr/>
        </p:nvCxnSpPr>
        <p:spPr>
          <a:xfrm rot="16200000" flipV="1">
            <a:off x="6172200" y="4953000"/>
            <a:ext cx="1828800" cy="4572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50" idx="0"/>
            <a:endCxn id="52" idx="6"/>
          </p:cNvCxnSpPr>
          <p:nvPr/>
        </p:nvCxnSpPr>
        <p:spPr>
          <a:xfrm rot="16200000" flipV="1">
            <a:off x="5905500" y="4686300"/>
            <a:ext cx="1524000" cy="1295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>
            <a:stCxn id="127" idx="3"/>
          </p:cNvCxnSpPr>
          <p:nvPr/>
        </p:nvCxnSpPr>
        <p:spPr>
          <a:xfrm rot="5400000">
            <a:off x="4876801" y="1577976"/>
            <a:ext cx="1470025" cy="4365625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128" idx="5"/>
            <a:endCxn id="51" idx="1"/>
          </p:cNvCxnSpPr>
          <p:nvPr/>
        </p:nvCxnSpPr>
        <p:spPr>
          <a:xfrm rot="16200000" flipH="1">
            <a:off x="6035675" y="2378075"/>
            <a:ext cx="1187450" cy="263525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stCxn id="50" idx="0"/>
            <a:endCxn id="127" idx="4"/>
          </p:cNvCxnSpPr>
          <p:nvPr/>
        </p:nvCxnSpPr>
        <p:spPr>
          <a:xfrm rot="5400000" flipH="1" flipV="1">
            <a:off x="6057900" y="4305300"/>
            <a:ext cx="3048000" cy="533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stCxn id="50" idx="7"/>
            <a:endCxn id="128" idx="5"/>
          </p:cNvCxnSpPr>
          <p:nvPr/>
        </p:nvCxnSpPr>
        <p:spPr>
          <a:xfrm rot="16200000" flipV="1">
            <a:off x="4832350" y="3581400"/>
            <a:ext cx="3016250" cy="20574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>
            <a:stCxn id="50" idx="0"/>
            <a:endCxn id="129" idx="5"/>
          </p:cNvCxnSpPr>
          <p:nvPr/>
        </p:nvCxnSpPr>
        <p:spPr>
          <a:xfrm rot="16200000" flipV="1">
            <a:off x="3978276" y="2759076"/>
            <a:ext cx="2994025" cy="36798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50" idx="0"/>
            <a:endCxn id="130" idx="5"/>
          </p:cNvCxnSpPr>
          <p:nvPr/>
        </p:nvCxnSpPr>
        <p:spPr>
          <a:xfrm rot="16200000" flipV="1">
            <a:off x="4244976" y="3025776"/>
            <a:ext cx="3451225" cy="2689225"/>
          </a:xfrm>
          <a:prstGeom prst="straightConnector1">
            <a:avLst/>
          </a:prstGeom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54" idx="5"/>
          </p:cNvCxnSpPr>
          <p:nvPr/>
        </p:nvCxnSpPr>
        <p:spPr>
          <a:xfrm rot="5400000" flipH="1" flipV="1">
            <a:off x="4075907" y="2364582"/>
            <a:ext cx="3014663" cy="43815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>
            <a:stCxn id="54" idx="6"/>
            <a:endCxn id="128" idx="3"/>
          </p:cNvCxnSpPr>
          <p:nvPr/>
        </p:nvCxnSpPr>
        <p:spPr>
          <a:xfrm flipV="1">
            <a:off x="3398839" y="3101976"/>
            <a:ext cx="1804987" cy="287972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>
            <a:stCxn id="54" idx="3"/>
          </p:cNvCxnSpPr>
          <p:nvPr/>
        </p:nvCxnSpPr>
        <p:spPr>
          <a:xfrm rot="5400000" flipH="1" flipV="1">
            <a:off x="1962944" y="4520407"/>
            <a:ext cx="2938463" cy="14605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Arrow Connector 194"/>
          <p:cNvCxnSpPr>
            <a:stCxn id="54" idx="4"/>
            <a:endCxn id="130" idx="3"/>
          </p:cNvCxnSpPr>
          <p:nvPr/>
        </p:nvCxnSpPr>
        <p:spPr>
          <a:xfrm rot="5400000" flipH="1" flipV="1">
            <a:off x="2220913" y="3798888"/>
            <a:ext cx="3451225" cy="114300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6" name="Donut 245"/>
          <p:cNvSpPr/>
          <p:nvPr/>
        </p:nvSpPr>
        <p:spPr>
          <a:xfrm>
            <a:off x="3302000" y="6076950"/>
            <a:ext cx="152400" cy="152400"/>
          </a:xfrm>
          <a:prstGeom prst="donut">
            <a:avLst>
              <a:gd name="adj" fmla="val 6250"/>
            </a:avLst>
          </a:prstGeom>
          <a:solidFill>
            <a:srgbClr val="333399"/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Title 1"/>
          <p:cNvSpPr txBox="1">
            <a:spLocks/>
          </p:cNvSpPr>
          <p:nvPr/>
        </p:nvSpPr>
        <p:spPr bwMode="auto">
          <a:xfrm>
            <a:off x="631825" y="128586"/>
            <a:ext cx="7772400" cy="706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kern="0" dirty="0">
                <a:solidFill>
                  <a:srgbClr val="000090"/>
                </a:solidFill>
                <a:latin typeface="Arial"/>
                <a:ea typeface="ＭＳ Ｐゴシック" pitchFamily="-108" charset="-128"/>
                <a:cs typeface="ＭＳ Ｐゴシック" pitchFamily="-108" charset="-128"/>
              </a:rPr>
              <a:t>Learned Probabilistic Horn Clause Rules</a:t>
            </a:r>
          </a:p>
        </p:txBody>
      </p:sp>
      <p:sp>
        <p:nvSpPr>
          <p:cNvPr id="25676" name="Rectangle 259"/>
          <p:cNvSpPr>
            <a:spLocks noChangeArrowheads="1"/>
          </p:cNvSpPr>
          <p:nvPr/>
        </p:nvSpPr>
        <p:spPr bwMode="auto">
          <a:xfrm>
            <a:off x="777876" y="1081087"/>
            <a:ext cx="7696200" cy="369888"/>
          </a:xfrm>
          <a:prstGeom prst="rect">
            <a:avLst/>
          </a:prstGeom>
          <a:noFill/>
          <a:ln w="5715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</a:rPr>
              <a:t> 0.93  playsSport(?x,?y) </a:t>
            </a:r>
            <a:r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sym typeface="Wingdings" charset="0"/>
              </a:rPr>
              <a:t> playsForTeam(?x,?z), teamPlaysSport(?z,?y)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Key Idea 3: </a:t>
            </a:r>
            <a:br>
              <a:rPr lang="en-US" dirty="0"/>
            </a:br>
            <a:r>
              <a:rPr lang="en-US" dirty="0"/>
              <a:t>   Automatically extend ontology</a:t>
            </a:r>
          </a:p>
        </p:txBody>
      </p:sp>
    </p:spTree>
    <p:extLst>
      <p:ext uri="{BB962C8B-B14F-4D97-AF65-F5344CB8AC3E}">
        <p14:creationId xmlns:p14="http://schemas.microsoft.com/office/powerpoint/2010/main" val="387048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817BA-D9B8-4D91-95B5-007B19A60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CBED1-0FC1-40A4-B7FF-60186FDA8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WordNet/ImageNet</a:t>
            </a:r>
          </a:p>
        </p:txBody>
      </p:sp>
      <p:pic>
        <p:nvPicPr>
          <p:cNvPr id="1028" name="Picture 4" descr="http://image-net.org/index_files/logo.jpg">
            <a:extLst>
              <a:ext uri="{FF2B5EF4-FFF2-40B4-BE49-F238E27FC236}">
                <a16:creationId xmlns:a16="http://schemas.microsoft.com/office/drawing/2014/main" id="{6D10534A-5B2A-4E96-A79C-241B0C0B4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84730"/>
            <a:ext cx="3728017" cy="51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2764AF-E3F8-486E-ADF6-B5031FEB6C91}"/>
              </a:ext>
            </a:extLst>
          </p:cNvPr>
          <p:cNvSpPr/>
          <p:nvPr/>
        </p:nvSpPr>
        <p:spPr>
          <a:xfrm>
            <a:off x="176652" y="6371256"/>
            <a:ext cx="2776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http://www.image-net.org/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19FDFE-CC35-4DC5-9A75-9B312223C88F}"/>
              </a:ext>
            </a:extLst>
          </p:cNvPr>
          <p:cNvSpPr/>
          <p:nvPr/>
        </p:nvSpPr>
        <p:spPr>
          <a:xfrm>
            <a:off x="176652" y="6001924"/>
            <a:ext cx="3175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https://wordnet.princeton.edu/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1ABE1F-B8D9-4A34-AF37-E97F0AC15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744" y="2114478"/>
            <a:ext cx="3364706" cy="1043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7301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ext Box 1"/>
          <p:cNvSpPr txBox="1">
            <a:spLocks noChangeArrowheads="1"/>
          </p:cNvSpPr>
          <p:nvPr/>
        </p:nvSpPr>
        <p:spPr bwMode="auto">
          <a:xfrm>
            <a:off x="772886" y="348117"/>
            <a:ext cx="8229600" cy="71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srgbClr val="000090"/>
                </a:solidFill>
              </a:rPr>
              <a:t>Ontology Extension (1)</a:t>
            </a:r>
          </a:p>
        </p:txBody>
      </p:sp>
      <p:sp>
        <p:nvSpPr>
          <p:cNvPr id="31746" name="Text Box 2"/>
          <p:cNvSpPr txBox="1">
            <a:spLocks noChangeArrowheads="1"/>
          </p:cNvSpPr>
          <p:nvPr/>
        </p:nvSpPr>
        <p:spPr bwMode="auto">
          <a:xfrm>
            <a:off x="772886" y="1292679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9725" indent="-339725" eaLnBrk="0" hangingPunct="0">
              <a:tabLst>
                <a:tab pos="341313" algn="l"/>
                <a:tab pos="798513" algn="l"/>
                <a:tab pos="1255713" algn="l"/>
                <a:tab pos="1712913" algn="l"/>
                <a:tab pos="2170113" algn="l"/>
                <a:tab pos="2627313" algn="l"/>
                <a:tab pos="3084513" algn="l"/>
                <a:tab pos="3541713" algn="l"/>
                <a:tab pos="3998913" algn="l"/>
                <a:tab pos="4456113" algn="l"/>
                <a:tab pos="4913313" algn="l"/>
                <a:tab pos="5370513" algn="l"/>
                <a:tab pos="5827713" algn="l"/>
                <a:tab pos="6284913" algn="l"/>
                <a:tab pos="6742113" algn="l"/>
                <a:tab pos="7199313" algn="l"/>
                <a:tab pos="7656513" algn="l"/>
                <a:tab pos="8113713" algn="l"/>
                <a:tab pos="8570913" algn="l"/>
                <a:tab pos="9028113" algn="l"/>
                <a:tab pos="94853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96925" indent="-339725" eaLnBrk="0" hangingPunct="0">
              <a:tabLst>
                <a:tab pos="341313" algn="l"/>
                <a:tab pos="798513" algn="l"/>
                <a:tab pos="1255713" algn="l"/>
                <a:tab pos="1712913" algn="l"/>
                <a:tab pos="2170113" algn="l"/>
                <a:tab pos="2627313" algn="l"/>
                <a:tab pos="3084513" algn="l"/>
                <a:tab pos="3541713" algn="l"/>
                <a:tab pos="3998913" algn="l"/>
                <a:tab pos="4456113" algn="l"/>
                <a:tab pos="4913313" algn="l"/>
                <a:tab pos="5370513" algn="l"/>
                <a:tab pos="5827713" algn="l"/>
                <a:tab pos="6284913" algn="l"/>
                <a:tab pos="6742113" algn="l"/>
                <a:tab pos="7199313" algn="l"/>
                <a:tab pos="7656513" algn="l"/>
                <a:tab pos="8113713" algn="l"/>
                <a:tab pos="8570913" algn="l"/>
                <a:tab pos="9028113" algn="l"/>
                <a:tab pos="94853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tabLst>
                <a:tab pos="341313" algn="l"/>
                <a:tab pos="798513" algn="l"/>
                <a:tab pos="1255713" algn="l"/>
                <a:tab pos="1712913" algn="l"/>
                <a:tab pos="2170113" algn="l"/>
                <a:tab pos="2627313" algn="l"/>
                <a:tab pos="3084513" algn="l"/>
                <a:tab pos="3541713" algn="l"/>
                <a:tab pos="3998913" algn="l"/>
                <a:tab pos="4456113" algn="l"/>
                <a:tab pos="4913313" algn="l"/>
                <a:tab pos="5370513" algn="l"/>
                <a:tab pos="5827713" algn="l"/>
                <a:tab pos="6284913" algn="l"/>
                <a:tab pos="6742113" algn="l"/>
                <a:tab pos="7199313" algn="l"/>
                <a:tab pos="7656513" algn="l"/>
                <a:tab pos="8113713" algn="l"/>
                <a:tab pos="8570913" algn="l"/>
                <a:tab pos="9028113" algn="l"/>
                <a:tab pos="94853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tabLst>
                <a:tab pos="341313" algn="l"/>
                <a:tab pos="798513" algn="l"/>
                <a:tab pos="1255713" algn="l"/>
                <a:tab pos="1712913" algn="l"/>
                <a:tab pos="2170113" algn="l"/>
                <a:tab pos="2627313" algn="l"/>
                <a:tab pos="3084513" algn="l"/>
                <a:tab pos="3541713" algn="l"/>
                <a:tab pos="3998913" algn="l"/>
                <a:tab pos="4456113" algn="l"/>
                <a:tab pos="4913313" algn="l"/>
                <a:tab pos="5370513" algn="l"/>
                <a:tab pos="5827713" algn="l"/>
                <a:tab pos="6284913" algn="l"/>
                <a:tab pos="6742113" algn="l"/>
                <a:tab pos="7199313" algn="l"/>
                <a:tab pos="7656513" algn="l"/>
                <a:tab pos="8113713" algn="l"/>
                <a:tab pos="8570913" algn="l"/>
                <a:tab pos="9028113" algn="l"/>
                <a:tab pos="94853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tabLst>
                <a:tab pos="341313" algn="l"/>
                <a:tab pos="798513" algn="l"/>
                <a:tab pos="1255713" algn="l"/>
                <a:tab pos="1712913" algn="l"/>
                <a:tab pos="2170113" algn="l"/>
                <a:tab pos="2627313" algn="l"/>
                <a:tab pos="3084513" algn="l"/>
                <a:tab pos="3541713" algn="l"/>
                <a:tab pos="3998913" algn="l"/>
                <a:tab pos="4456113" algn="l"/>
                <a:tab pos="4913313" algn="l"/>
                <a:tab pos="5370513" algn="l"/>
                <a:tab pos="5827713" algn="l"/>
                <a:tab pos="6284913" algn="l"/>
                <a:tab pos="6742113" algn="l"/>
                <a:tab pos="7199313" algn="l"/>
                <a:tab pos="7656513" algn="l"/>
                <a:tab pos="8113713" algn="l"/>
                <a:tab pos="8570913" algn="l"/>
                <a:tab pos="9028113" algn="l"/>
                <a:tab pos="94853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41313" algn="l"/>
                <a:tab pos="798513" algn="l"/>
                <a:tab pos="1255713" algn="l"/>
                <a:tab pos="1712913" algn="l"/>
                <a:tab pos="2170113" algn="l"/>
                <a:tab pos="2627313" algn="l"/>
                <a:tab pos="3084513" algn="l"/>
                <a:tab pos="3541713" algn="l"/>
                <a:tab pos="3998913" algn="l"/>
                <a:tab pos="4456113" algn="l"/>
                <a:tab pos="4913313" algn="l"/>
                <a:tab pos="5370513" algn="l"/>
                <a:tab pos="5827713" algn="l"/>
                <a:tab pos="6284913" algn="l"/>
                <a:tab pos="6742113" algn="l"/>
                <a:tab pos="7199313" algn="l"/>
                <a:tab pos="7656513" algn="l"/>
                <a:tab pos="8113713" algn="l"/>
                <a:tab pos="8570913" algn="l"/>
                <a:tab pos="9028113" algn="l"/>
                <a:tab pos="94853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41313" algn="l"/>
                <a:tab pos="798513" algn="l"/>
                <a:tab pos="1255713" algn="l"/>
                <a:tab pos="1712913" algn="l"/>
                <a:tab pos="2170113" algn="l"/>
                <a:tab pos="2627313" algn="l"/>
                <a:tab pos="3084513" algn="l"/>
                <a:tab pos="3541713" algn="l"/>
                <a:tab pos="3998913" algn="l"/>
                <a:tab pos="4456113" algn="l"/>
                <a:tab pos="4913313" algn="l"/>
                <a:tab pos="5370513" algn="l"/>
                <a:tab pos="5827713" algn="l"/>
                <a:tab pos="6284913" algn="l"/>
                <a:tab pos="6742113" algn="l"/>
                <a:tab pos="7199313" algn="l"/>
                <a:tab pos="7656513" algn="l"/>
                <a:tab pos="8113713" algn="l"/>
                <a:tab pos="8570913" algn="l"/>
                <a:tab pos="9028113" algn="l"/>
                <a:tab pos="94853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41313" algn="l"/>
                <a:tab pos="798513" algn="l"/>
                <a:tab pos="1255713" algn="l"/>
                <a:tab pos="1712913" algn="l"/>
                <a:tab pos="2170113" algn="l"/>
                <a:tab pos="2627313" algn="l"/>
                <a:tab pos="3084513" algn="l"/>
                <a:tab pos="3541713" algn="l"/>
                <a:tab pos="3998913" algn="l"/>
                <a:tab pos="4456113" algn="l"/>
                <a:tab pos="4913313" algn="l"/>
                <a:tab pos="5370513" algn="l"/>
                <a:tab pos="5827713" algn="l"/>
                <a:tab pos="6284913" algn="l"/>
                <a:tab pos="6742113" algn="l"/>
                <a:tab pos="7199313" algn="l"/>
                <a:tab pos="7656513" algn="l"/>
                <a:tab pos="8113713" algn="l"/>
                <a:tab pos="8570913" algn="l"/>
                <a:tab pos="9028113" algn="l"/>
                <a:tab pos="94853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41313" algn="l"/>
                <a:tab pos="798513" algn="l"/>
                <a:tab pos="1255713" algn="l"/>
                <a:tab pos="1712913" algn="l"/>
                <a:tab pos="2170113" algn="l"/>
                <a:tab pos="2627313" algn="l"/>
                <a:tab pos="3084513" algn="l"/>
                <a:tab pos="3541713" algn="l"/>
                <a:tab pos="3998913" algn="l"/>
                <a:tab pos="4456113" algn="l"/>
                <a:tab pos="4913313" algn="l"/>
                <a:tab pos="5370513" algn="l"/>
                <a:tab pos="5827713" algn="l"/>
                <a:tab pos="6284913" algn="l"/>
                <a:tab pos="6742113" algn="l"/>
                <a:tab pos="7199313" algn="l"/>
                <a:tab pos="7656513" algn="l"/>
                <a:tab pos="8113713" algn="l"/>
                <a:tab pos="8570913" algn="l"/>
                <a:tab pos="9028113" algn="l"/>
                <a:tab pos="94853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ts val="70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</a:rPr>
              <a:t>Goal:</a:t>
            </a:r>
          </a:p>
          <a:p>
            <a:pPr eaLnBrk="1" fontAlgn="base" hangingPunct="1">
              <a:spcBef>
                <a:spcPts val="7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Add new relations to ontology</a:t>
            </a:r>
          </a:p>
          <a:p>
            <a:pPr marL="0" indent="0" eaLnBrk="1" fontAlgn="base" hangingPunct="1">
              <a:spcBef>
                <a:spcPts val="700"/>
              </a:spcBef>
              <a:spcAft>
                <a:spcPct val="0"/>
              </a:spcAft>
            </a:pPr>
            <a:endParaRPr lang="en-US" sz="2800" dirty="0">
              <a:solidFill>
                <a:srgbClr val="000000"/>
              </a:solidFill>
            </a:endParaRPr>
          </a:p>
          <a:p>
            <a:pPr eaLnBrk="1" fontAlgn="base" hangingPunct="1">
              <a:spcBef>
                <a:spcPts val="70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</a:rPr>
              <a:t>Approach:</a:t>
            </a:r>
          </a:p>
          <a:p>
            <a:pPr eaLnBrk="1" fontAlgn="base" hangingPunct="1">
              <a:spcBef>
                <a:spcPts val="7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For each pair of categories C1, C2, </a:t>
            </a:r>
          </a:p>
          <a:p>
            <a:pPr lvl="1" eaLnBrk="1" fontAlgn="base" hangingPunct="1">
              <a:spcBef>
                <a:spcPts val="7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co-cluster pairs of known instances, and text contexts that connect them  </a:t>
            </a:r>
          </a:p>
          <a:p>
            <a:pPr eaLnBrk="1" fontAlgn="base" hangingPunct="1">
              <a:spcBef>
                <a:spcPts val="700"/>
              </a:spcBef>
              <a:spcAft>
                <a:spcPct val="0"/>
              </a:spcAft>
            </a:pP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6095774" y="606880"/>
            <a:ext cx="3376612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</a:rPr>
              <a:t>[Mohamed et al., </a:t>
            </a:r>
            <a:r>
              <a:rPr lang="en-US" i="1">
                <a:solidFill>
                  <a:srgbClr val="000000"/>
                </a:solidFill>
                <a:latin typeface="Arial" charset="0"/>
                <a:ea typeface="ＭＳ Ｐゴシック" charset="0"/>
              </a:rPr>
              <a:t>EMNLP </a:t>
            </a:r>
            <a:r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</a:rPr>
              <a:t>2011]</a:t>
            </a:r>
          </a:p>
        </p:txBody>
      </p:sp>
    </p:spTree>
    <p:extLst>
      <p:ext uri="{BB962C8B-B14F-4D97-AF65-F5344CB8AC3E}">
        <p14:creationId xmlns:p14="http://schemas.microsoft.com/office/powerpoint/2010/main" val="10684960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ext Box 1"/>
          <p:cNvSpPr txBox="1">
            <a:spLocks noChangeArrowheads="1"/>
          </p:cNvSpPr>
          <p:nvPr/>
        </p:nvSpPr>
        <p:spPr bwMode="auto">
          <a:xfrm>
            <a:off x="503465" y="318296"/>
            <a:ext cx="8229600" cy="411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srgbClr val="000090"/>
                </a:solidFill>
              </a:rPr>
              <a:t>Example Discovered Relations</a:t>
            </a:r>
          </a:p>
        </p:txBody>
      </p:sp>
      <p:graphicFrame>
        <p:nvGraphicFramePr>
          <p:cNvPr id="21506" name="Group 2"/>
          <p:cNvGraphicFramePr>
            <a:graphicFrameLocks noGrp="1"/>
          </p:cNvGraphicFramePr>
          <p:nvPr/>
        </p:nvGraphicFramePr>
        <p:xfrm>
          <a:off x="1600200" y="1219200"/>
          <a:ext cx="8991600" cy="5411790"/>
        </p:xfrm>
        <a:graphic>
          <a:graphicData uri="http://schemas.openxmlformats.org/drawingml/2006/table">
            <a:tbl>
              <a:tblPr/>
              <a:tblGrid>
                <a:gridCol w="18148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7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98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97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62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Category Pair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3333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600" cap="flat" cmpd="sng" algn="ctr">
                      <a:solidFill>
                        <a:srgbClr val="3333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Text contexts</a:t>
                      </a:r>
                    </a:p>
                  </a:txBody>
                  <a:tcPr marT="26210" marB="45723" anchor="ctr" horzOverflow="overflow">
                    <a:lnL>
                      <a:noFill/>
                    </a:lnL>
                    <a:lnR>
                      <a:noFill/>
                    </a:lnR>
                    <a:lnT w="12600" cap="flat" cmpd="sng" algn="ctr">
                      <a:solidFill>
                        <a:srgbClr val="3333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Extracted Instances</a:t>
                      </a:r>
                    </a:p>
                  </a:txBody>
                  <a:tcPr marT="26210" marB="45723" anchor="ctr" horzOverflow="overflow">
                    <a:lnL>
                      <a:noFill/>
                    </a:lnL>
                    <a:lnR w="126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3333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Suggested Name</a:t>
                      </a:r>
                    </a:p>
                  </a:txBody>
                  <a:tcPr marT="26210" marB="45723" anchor="ctr" horzOverflow="overflow">
                    <a:lnL>
                      <a:noFill/>
                    </a:lnL>
                    <a:lnR w="12600" cap="flat" cmpd="sng" algn="ctr">
                      <a:solidFill>
                        <a:srgbClr val="3333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3333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333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4486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MusicInstrument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Musician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ARG1 master ARG2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ARG1 virtuoso ARG2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ARG1 legend ARG2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ARG2 plays ARG1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sitar , George Harrison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tenor sax, Stan Getz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trombone, Tommy Dorsey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vibes, Lionel Hampton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Master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92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Disease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Disease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ARG1 is due to ARG2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ARG1 is caused by ARG2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pinched nerve, herniated disk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tennis elbow, tendonitis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blepharospasm</a:t>
                      </a: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, dystonia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IsDueTo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957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CellType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Chemical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ARG1 that release ARG2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ARG2 releasing ARG1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epithelial cells, surfactant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neurons, serotonin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mast cells, </a:t>
                      </a: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histomine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ThatRelease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8393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Mammals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Plant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ARG1 eat ARG2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ARG2 eating ARG1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koala bears, eucalyptus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sheep, grasses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goats, saplings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Eat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73864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River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City</a:t>
                      </a:r>
                    </a:p>
                  </a:txBody>
                  <a:tcPr marT="26210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ARG1 in heart of ARG2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ARG1 which flows through ARG2</a:t>
                      </a:r>
                    </a:p>
                  </a:txBody>
                  <a:tcPr marT="45723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Seine, Paris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Nile, Cairo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Tiber river, Rome</a:t>
                      </a:r>
                    </a:p>
                  </a:txBody>
                  <a:tcPr marT="45723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0"/>
                          <a:cs typeface="ＭＳ Ｐゴシック" charset="0"/>
                        </a:rPr>
                        <a:t>InHeartOf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23" marB="45723" anchor="ctr" horzOverflow="overflow">
                    <a:lnL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8105" name="Rectangle 85"/>
          <p:cNvSpPr>
            <a:spLocks noChangeArrowheads="1"/>
          </p:cNvSpPr>
          <p:nvPr/>
        </p:nvSpPr>
        <p:spPr bwMode="auto">
          <a:xfrm>
            <a:off x="7359650" y="685801"/>
            <a:ext cx="3321050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</a:rPr>
              <a:t>[Mohamed et al. </a:t>
            </a:r>
            <a:r>
              <a:rPr lang="en-US" i="1">
                <a:solidFill>
                  <a:srgbClr val="000000"/>
                </a:solidFill>
                <a:latin typeface="Arial" charset="0"/>
                <a:ea typeface="ＭＳ Ｐゴシック" charset="0"/>
              </a:rPr>
              <a:t>EMNLP</a:t>
            </a:r>
            <a:r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</a:rPr>
              <a:t> 2011]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084753F8-8C09-4668-9596-D8553F7B8FB6}"/>
                  </a:ext>
                </a:extLst>
              </p14:cNvPr>
              <p14:cNvContentPartPr/>
              <p14:nvPr/>
            </p14:nvContentPartPr>
            <p14:xfrm>
              <a:off x="9234000" y="2037960"/>
              <a:ext cx="1402560" cy="42505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084753F8-8C09-4668-9596-D8553F7B8FB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24640" y="2028600"/>
                <a:ext cx="1421280" cy="426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68844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NELL: recently self-added relations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 err="1"/>
              <a:t>athleteWonAward</a:t>
            </a:r>
            <a:endParaRPr lang="en-US" sz="2000" dirty="0"/>
          </a:p>
          <a:p>
            <a:r>
              <a:rPr lang="en-US" sz="2000" dirty="0" err="1"/>
              <a:t>animalEatsFood</a:t>
            </a:r>
            <a:endParaRPr lang="en-US" sz="2000" dirty="0"/>
          </a:p>
          <a:p>
            <a:r>
              <a:rPr lang="en-US" sz="2000" dirty="0" err="1"/>
              <a:t>languageTaughtInCity</a:t>
            </a:r>
            <a:endParaRPr lang="en-US" sz="2000" dirty="0"/>
          </a:p>
          <a:p>
            <a:r>
              <a:rPr lang="en-US" sz="2000" dirty="0" err="1"/>
              <a:t>clothingMadeFromPlant</a:t>
            </a:r>
            <a:endParaRPr lang="en-US" sz="2000" dirty="0"/>
          </a:p>
          <a:p>
            <a:r>
              <a:rPr lang="en-US" sz="2000" dirty="0" err="1"/>
              <a:t>beverageServedWithFood</a:t>
            </a:r>
            <a:endParaRPr lang="en-US" sz="2000" dirty="0"/>
          </a:p>
          <a:p>
            <a:r>
              <a:rPr lang="en-US" sz="2000" dirty="0" err="1"/>
              <a:t>fishServedWithFood</a:t>
            </a:r>
            <a:endParaRPr lang="en-US" sz="2000" dirty="0"/>
          </a:p>
          <a:p>
            <a:r>
              <a:rPr lang="en-US" sz="2000" dirty="0" err="1"/>
              <a:t>athleteBeatAthlete</a:t>
            </a:r>
            <a:endParaRPr lang="en-US" sz="2000" dirty="0"/>
          </a:p>
          <a:p>
            <a:r>
              <a:rPr lang="en-US" sz="2000" dirty="0" err="1"/>
              <a:t>athleteInjuredBodyPart</a:t>
            </a:r>
            <a:endParaRPr lang="en-US" sz="2000" dirty="0"/>
          </a:p>
          <a:p>
            <a:r>
              <a:rPr lang="en-US" sz="2000" dirty="0" err="1"/>
              <a:t>arthropodFeedsOnInsect</a:t>
            </a:r>
            <a:endParaRPr lang="en-US" sz="2000" dirty="0"/>
          </a:p>
          <a:p>
            <a:r>
              <a:rPr lang="en-US" sz="2000" dirty="0" err="1"/>
              <a:t>animalEatsVegetable</a:t>
            </a:r>
            <a:endParaRPr lang="en-US" sz="2000" dirty="0"/>
          </a:p>
          <a:p>
            <a:r>
              <a:rPr lang="en-US" sz="2000" dirty="0" err="1"/>
              <a:t>plantRepresentsEmotion</a:t>
            </a:r>
            <a:endParaRPr lang="en-US" sz="2000" dirty="0"/>
          </a:p>
          <a:p>
            <a:r>
              <a:rPr lang="en-US" sz="2000" dirty="0" err="1"/>
              <a:t>foodDecreasesRiskOfDisease</a:t>
            </a:r>
            <a:endParaRPr lang="en-US" sz="20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1219200"/>
            <a:ext cx="4343400" cy="5257800"/>
          </a:xfrm>
        </p:spPr>
        <p:txBody>
          <a:bodyPr/>
          <a:lstStyle/>
          <a:p>
            <a:r>
              <a:rPr lang="en-US" sz="2000" dirty="0" err="1"/>
              <a:t>clothingGoesWithClothing</a:t>
            </a:r>
            <a:endParaRPr lang="en-US" sz="2000" dirty="0"/>
          </a:p>
          <a:p>
            <a:r>
              <a:rPr lang="en-US" sz="2000" dirty="0" err="1"/>
              <a:t>bacteriaCausesPhysCondition</a:t>
            </a:r>
            <a:endParaRPr lang="en-US" sz="2000" dirty="0"/>
          </a:p>
          <a:p>
            <a:r>
              <a:rPr lang="en-US" sz="2000" dirty="0" err="1"/>
              <a:t>buildingMadeOfMaterial</a:t>
            </a:r>
            <a:endParaRPr lang="en-US" sz="2000" dirty="0"/>
          </a:p>
          <a:p>
            <a:r>
              <a:rPr lang="en-US" sz="2000" dirty="0" err="1"/>
              <a:t>emotionAssociatedWithDisease</a:t>
            </a:r>
            <a:endParaRPr lang="en-US" sz="2000" dirty="0"/>
          </a:p>
          <a:p>
            <a:r>
              <a:rPr lang="en-US" sz="2000" dirty="0" err="1"/>
              <a:t>foodCanCauseDisease</a:t>
            </a:r>
            <a:endParaRPr lang="en-US" sz="2000" dirty="0"/>
          </a:p>
          <a:p>
            <a:r>
              <a:rPr lang="en-US" sz="2000" dirty="0" err="1"/>
              <a:t>agriculturalProductAttractsInsect</a:t>
            </a:r>
            <a:endParaRPr lang="en-US" sz="2000" dirty="0"/>
          </a:p>
          <a:p>
            <a:r>
              <a:rPr lang="en-US" sz="2000" dirty="0" err="1"/>
              <a:t>arteryArisesFromArtery</a:t>
            </a:r>
            <a:endParaRPr lang="en-US" sz="2000" dirty="0"/>
          </a:p>
          <a:p>
            <a:r>
              <a:rPr lang="en-US" sz="2000" dirty="0" err="1"/>
              <a:t>countryHasSportsFans</a:t>
            </a:r>
            <a:endParaRPr lang="en-US" sz="2000" dirty="0"/>
          </a:p>
          <a:p>
            <a:r>
              <a:rPr lang="en-US" sz="2000" dirty="0" err="1"/>
              <a:t>bakedGoodServedWithBeverage</a:t>
            </a:r>
            <a:endParaRPr lang="en-US" sz="2000" dirty="0"/>
          </a:p>
          <a:p>
            <a:r>
              <a:rPr lang="en-US" sz="2000" dirty="0" err="1"/>
              <a:t>beverageContainsProtein</a:t>
            </a:r>
            <a:endParaRPr lang="en-US" sz="2000" dirty="0"/>
          </a:p>
          <a:p>
            <a:r>
              <a:rPr lang="en-US" sz="2000" dirty="0" err="1"/>
              <a:t>animalCanDevelopDisease</a:t>
            </a:r>
            <a:endParaRPr lang="en-US" sz="2000" dirty="0"/>
          </a:p>
          <a:p>
            <a:r>
              <a:rPr lang="en-US" sz="2000" dirty="0" err="1"/>
              <a:t>beverageMadeFromBeverage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547458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/>
          <p:cNvSpPr>
            <a:spLocks noGrp="1"/>
          </p:cNvSpPr>
          <p:nvPr>
            <p:ph type="title"/>
          </p:nvPr>
        </p:nvSpPr>
        <p:spPr>
          <a:xfrm>
            <a:off x="482600" y="3176"/>
            <a:ext cx="8839200" cy="715963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Key Idea 4:  Cumulative, Staged Learning</a:t>
            </a:r>
          </a:p>
        </p:txBody>
      </p:sp>
      <p:sp>
        <p:nvSpPr>
          <p:cNvPr id="47106" name="Content Placeholder 2"/>
          <p:cNvSpPr>
            <a:spLocks noGrp="1"/>
          </p:cNvSpPr>
          <p:nvPr>
            <p:ph idx="1"/>
          </p:nvPr>
        </p:nvSpPr>
        <p:spPr>
          <a:xfrm>
            <a:off x="1442358" y="1597024"/>
            <a:ext cx="8915400" cy="5257800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Classify noun phrases (NP’</a:t>
            </a:r>
            <a:r>
              <a:rPr lang="en-US" altLang="ja-JP" sz="2400" dirty="0">
                <a:latin typeface="Arial" charset="0"/>
                <a:ea typeface="ＭＳ Ｐゴシック" charset="0"/>
                <a:cs typeface="ＭＳ Ｐゴシック" charset="0"/>
              </a:rPr>
              <a:t>s) by category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Classify NP pairs by relation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Discover rules to predict new relation instances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Learn which NP’</a:t>
            </a:r>
            <a:r>
              <a:rPr lang="en-US" altLang="ja-JP" sz="2400" dirty="0">
                <a:latin typeface="Arial" charset="0"/>
                <a:ea typeface="ＭＳ Ｐゴシック" charset="0"/>
                <a:cs typeface="ＭＳ Ｐゴシック" charset="0"/>
              </a:rPr>
              <a:t>s (co)refer to which concepts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Discover new relations to extend ontology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Learn to infer relation instances via targeted random walks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Learn to assign temporal scope to beliefs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Learn to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microread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 single sentences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Vision: co-train text and visual object recognition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Goal-driven reading: predict, then read to corroborate/correct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Make NELL a conversational agent on Twitter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Add a robot body to NELL</a:t>
            </a:r>
          </a:p>
          <a:p>
            <a:pPr marL="514350" indent="-514350">
              <a:buNone/>
            </a:pP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7107" name="Rectangle 3"/>
          <p:cNvSpPr>
            <a:spLocks noChangeArrowheads="1"/>
          </p:cNvSpPr>
          <p:nvPr/>
        </p:nvSpPr>
        <p:spPr bwMode="auto">
          <a:xfrm>
            <a:off x="571500" y="809626"/>
            <a:ext cx="61214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8000"/>
                </a:solidFill>
                <a:latin typeface="Arial" charset="0"/>
                <a:ea typeface="ＭＳ Ｐゴシック" charset="0"/>
              </a:rPr>
              <a:t>Learning X improves ability to learn Y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1600200" y="5105400"/>
            <a:ext cx="88392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722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817BA-D9B8-4D91-95B5-007B19A60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CBED1-0FC1-40A4-B7FF-60186FDA8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2764AF-E3F8-486E-ADF6-B5031FEB6C91}"/>
              </a:ext>
            </a:extLst>
          </p:cNvPr>
          <p:cNvSpPr/>
          <p:nvPr/>
        </p:nvSpPr>
        <p:spPr>
          <a:xfrm>
            <a:off x="176652" y="6371256"/>
            <a:ext cx="2776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http://www.image-net.org/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19FDFE-CC35-4DC5-9A75-9B312223C88F}"/>
              </a:ext>
            </a:extLst>
          </p:cNvPr>
          <p:cNvSpPr/>
          <p:nvPr/>
        </p:nvSpPr>
        <p:spPr>
          <a:xfrm>
            <a:off x="176652" y="6001924"/>
            <a:ext cx="3175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https://wordnet.princeton.edu/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F43E66-05CE-46E0-84D0-52563E1EE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2135" y="1154749"/>
            <a:ext cx="9609364" cy="468737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94094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An “upper ontology” of the world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633EE9-E78C-4F1C-8923-FB6B4C2E0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107" y="1560059"/>
            <a:ext cx="10858500" cy="50768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DD27963-1C6D-4A97-9C99-34128D6CA026}"/>
              </a:ext>
            </a:extLst>
          </p:cNvPr>
          <p:cNvSpPr/>
          <p:nvPr/>
        </p:nvSpPr>
        <p:spPr>
          <a:xfrm>
            <a:off x="163789" y="6320322"/>
            <a:ext cx="1861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AIMA, Figure 12.1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415600" y="4917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Taxonomic Hierarchies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t="12832" b="11323"/>
          <a:stretch/>
        </p:blipFill>
        <p:spPr>
          <a:xfrm>
            <a:off x="4652167" y="1187267"/>
            <a:ext cx="7047467" cy="46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4965" y="1333434"/>
            <a:ext cx="2103267" cy="539836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4982100" y="6084100"/>
            <a:ext cx="6114800" cy="6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/>
              <a:t>10 million living and extinct species.</a:t>
            </a:r>
            <a:endParaRPr sz="2400"/>
          </a:p>
        </p:txBody>
      </p:sp>
      <p:cxnSp>
        <p:nvCxnSpPr>
          <p:cNvPr id="86" name="Google Shape;86;p17"/>
          <p:cNvCxnSpPr/>
          <p:nvPr/>
        </p:nvCxnSpPr>
        <p:spPr>
          <a:xfrm>
            <a:off x="3889767" y="2242333"/>
            <a:ext cx="16004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152" y="1"/>
            <a:ext cx="956769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0" y="0"/>
            <a:ext cx="1893600" cy="8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067" u="sng">
                <a:solidFill>
                  <a:schemeClr val="hlink"/>
                </a:solidFill>
                <a:hlinkClick r:id="rId4"/>
              </a:rPr>
              <a:t>https://reliefweb.int/report/world/decision-makers-taxonomy</a:t>
            </a:r>
            <a:r>
              <a:rPr lang="en" sz="1067"/>
              <a:t> </a:t>
            </a:r>
            <a:endParaRPr sz="1067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DA11FA2B-8FCA-4322-93DA-6C8F53468DA7}" vid="{856CF231-596A-4CB8-93D6-B29F8EE2888E}"/>
    </a:ext>
  </a:ext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9772</TotalTime>
  <Words>2398</Words>
  <Application>Microsoft Office PowerPoint</Application>
  <PresentationFormat>Widescreen</PresentationFormat>
  <Paragraphs>583</Paragraphs>
  <Slides>53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Calibri Light</vt:lpstr>
      <vt:lpstr>Courier New</vt:lpstr>
      <vt:lpstr>Arial</vt:lpstr>
      <vt:lpstr>Times New Roman</vt:lpstr>
      <vt:lpstr>Calibri</vt:lpstr>
      <vt:lpstr>Apple Casual</vt:lpstr>
      <vt:lpstr>Cambria Math</vt:lpstr>
      <vt:lpstr>Wingdings</vt:lpstr>
      <vt:lpstr>Office Theme</vt:lpstr>
      <vt:lpstr>Default Design</vt:lpstr>
      <vt:lpstr>Announcements</vt:lpstr>
      <vt:lpstr>AI: Representation and Problem Solving </vt:lpstr>
      <vt:lpstr>What is this?</vt:lpstr>
      <vt:lpstr>What is this?</vt:lpstr>
      <vt:lpstr>Ontologies</vt:lpstr>
      <vt:lpstr>Ontologies</vt:lpstr>
      <vt:lpstr>An “upper ontology” of the world</vt:lpstr>
      <vt:lpstr>Taxonomic Hierarchies</vt:lpstr>
      <vt:lpstr>PowerPoint Presentation</vt:lpstr>
      <vt:lpstr>PowerPoint Presentation</vt:lpstr>
      <vt:lpstr>Categories and Objects</vt:lpstr>
      <vt:lpstr>Categories and Objects</vt:lpstr>
      <vt:lpstr>Categories and Objects</vt:lpstr>
      <vt:lpstr>Categories and Objects</vt:lpstr>
      <vt:lpstr>Piazza Poll 1</vt:lpstr>
      <vt:lpstr>Piazza Poll 1</vt:lpstr>
      <vt:lpstr>Categories and Objects</vt:lpstr>
      <vt:lpstr>Events</vt:lpstr>
      <vt:lpstr>Events</vt:lpstr>
      <vt:lpstr>Semantic Networks</vt:lpstr>
      <vt:lpstr>Semantic Networks</vt:lpstr>
      <vt:lpstr>Semantic Networks</vt:lpstr>
      <vt:lpstr>Input, More Input!</vt:lpstr>
      <vt:lpstr>Knowledge Representation in the Wild</vt:lpstr>
      <vt:lpstr>Knowledge panels in Google search results</vt:lpstr>
      <vt:lpstr>Google Knowledge Graph API Access</vt:lpstr>
      <vt:lpstr>Partial result</vt:lpstr>
      <vt:lpstr>“Person” schema at schema.org</vt:lpstr>
      <vt:lpstr>The Semantic Web</vt:lpstr>
      <vt:lpstr>NELL: Never-Ending Language Learner</vt:lpstr>
      <vt:lpstr>NELL Overview</vt:lpstr>
      <vt:lpstr>PowerPoint Presentation</vt:lpstr>
      <vt:lpstr>NELL Website</vt:lpstr>
      <vt:lpstr>Default Approach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Basic NELL Architecture</vt:lpstr>
      <vt:lpstr>NELL: Learned reading strategies</vt:lpstr>
      <vt:lpstr>If coupled learning is the key, how can we get new coupling constraints?</vt:lpstr>
      <vt:lpstr>Key Idea 2:   Discover New Coupling Constraints</vt:lpstr>
      <vt:lpstr>Example Learned Horn Clauses</vt:lpstr>
      <vt:lpstr>Some rejected learned rules</vt:lpstr>
      <vt:lpstr>PowerPoint Presentation</vt:lpstr>
      <vt:lpstr>Key Idea 3:     Automatically extend ontology</vt:lpstr>
      <vt:lpstr>PowerPoint Presentation</vt:lpstr>
      <vt:lpstr>PowerPoint Presentation</vt:lpstr>
      <vt:lpstr>NELL: recently self-added relations</vt:lpstr>
      <vt:lpstr>Key Idea 4:  Cumulative, Staged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</dc:title>
  <dc:creator>Pat Virtue</dc:creator>
  <cp:lastModifiedBy>Pat Virtue</cp:lastModifiedBy>
  <cp:revision>902</cp:revision>
  <cp:lastPrinted>2018-11-27T13:42:27Z</cp:lastPrinted>
  <dcterms:created xsi:type="dcterms:W3CDTF">2018-10-11T11:39:27Z</dcterms:created>
  <dcterms:modified xsi:type="dcterms:W3CDTF">2019-03-06T16:06:04Z</dcterms:modified>
</cp:coreProperties>
</file>